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82F"/>
    <a:srgbClr val="BE7E5D"/>
    <a:srgbClr val="E0A678"/>
    <a:srgbClr val="4D1305"/>
    <a:srgbClr val="A75F48"/>
    <a:srgbClr val="8A4E3B"/>
    <a:srgbClr val="C0DBD6"/>
    <a:srgbClr val="A05B45"/>
    <a:srgbClr val="A25C46"/>
    <a:srgbClr val="9C59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4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3B3E2-7C6F-4782-8153-C5D7727ECB7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4AF6A-5E1A-4C5F-9F2D-770EC76AF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00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312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527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45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CE1EC-A39D-943C-FA08-11E627A19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7BA878-3BB8-E135-19B3-7286880DEC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E23CD8-7A2F-C465-FFDA-E044B99A91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57297-0572-BEB1-2642-F085A38DAA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0722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CE1EC-A39D-943C-FA08-11E627A19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7BA878-3BB8-E135-19B3-7286880DEC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E23CD8-7A2F-C465-FFDA-E044B99A91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57297-0572-BEB1-2642-F085A38DAA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5028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CE1EC-A39D-943C-FA08-11E627A19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7BA878-3BB8-E135-19B3-7286880DEC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E23CD8-7A2F-C465-FFDA-E044B99A91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57297-0572-BEB1-2642-F085A38DAA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74AF6A-5E1A-4C5F-9F2D-770EC76AF5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50818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71F08-07D7-0EAC-23A7-BE0A1CF8C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01E17A-2C44-7CB7-1A1C-5FB6C9C62E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45B60A-2A52-503B-97DF-DE6A210F11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6E294-4F4D-CED4-C328-0A0B2BC39E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62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5D445-40F1-50CD-1723-4DB093FA7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F7F519-A3E0-A1AB-1410-A6111BD74D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2A933F-96CD-99AA-75E8-13D02AD9C5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C8AD5-6A9C-A172-5043-457E3515E5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870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33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651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014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41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15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65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CAF8-68D1-C03E-5EF8-9A3E24B6B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39221C-2CC2-5427-97A3-729AF68F3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1EE6C-3A98-0D08-75B1-56FCB40E9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0E80C-8004-A110-9A6A-279833BE7B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4AF6A-5E1A-4C5F-9F2D-770EC76AF5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395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437F7-4336-D511-F020-53DCE2F5D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C828C2-CB0A-B425-DCF5-50B565A56E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30C5A-3140-7857-C619-E27482757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1AFED-7484-E76E-FE91-94EE365B8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EA4BE-C134-E505-79CD-747BC1F84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38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A3B1-EAE3-5285-4C87-C1321F665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A3CAEA-660E-12B6-E260-FAFFA3008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9D6A3-A9FB-574F-DC81-C3656D455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AA472-3206-3621-CD47-974EDDEDC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A405E-EBD5-75A6-1ACD-5DD68152C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72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F48DE3-07FA-B530-64E3-E51F5BC45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A3F43-6212-2CE1-FC5E-9073F48B6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E8387-C0C0-4545-E599-05C6F13C9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200D6-577F-E1BF-6A05-C96306E51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A293B-44F0-F299-A916-9F26FB7BB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06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1B03-5262-4E9D-B6B7-90CE3653C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AA3BD7-79C0-4E38-9B37-9724BFE3FF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98352-DF05-4B9D-8675-067BF2892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26F2E-F4EE-4741-B345-B8D0CF547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84A16-AE14-4DF5-AC61-4DADA7827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0617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32949-4C55-4DEE-BEF6-DD5E7EC4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DF1E5-1296-4916-8051-07B3FAE76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9F8BC-296F-43EB-A132-46FFACFA3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A463B-87C3-4292-BABB-FD42B9F76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B13AE-6005-41BC-9746-3D6E9FEC6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70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ABE9E-AF10-420B-B525-FCDF7AC04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0A7C2-ADEA-4612-A2DD-5F10EA7A9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F1542-850A-47A0-9354-E0CE4C66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DE177-4B8C-4BC4-9C2F-55311D5EA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5635C-BB74-4DE9-A683-4BE9E4B5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34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E6872-634A-4992-A87C-0ABF073B4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91EC4-056B-47F5-836D-B2DF636BC8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7DDF1-9CDB-4ED9-B38C-4CDFD0F7D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19200-5F73-4AC2-864D-3037C711C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75F58-E37E-4E1F-ABF9-07F5CC35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DD748-F8A6-4C3A-A8E7-9579340EA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017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60466-B91C-4D15-84E0-A1258467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31962-4154-47BC-B8A5-4121975D9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BAEA5-085B-403B-BDB9-A95EDB1A3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6C1D59-BA63-41DF-9204-00B59F5D7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D0853F-7774-4391-A7FE-39D9E2A7A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78BA3-59D3-4FDE-B6CD-7F71DCBDB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DA3CB7-C6A5-4392-9654-0E1C40BC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D56280-08F3-4715-86FA-1254EA6B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8472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00806-3FEF-41C6-87DE-10D767F05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95C0C-AFA8-4689-BF4B-9F327E8A5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000A22-487F-4791-A05B-5654F188F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70D70-2CCA-4EE1-9CA3-2F1BD42E9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92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724C5-7DF6-4344-AFF0-96432B4AA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A5A42-5382-42C8-AC78-5E5DD36BE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CA5F5-994E-4080-9271-570028A66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112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7253-B033-4855-949A-5B6DD7ED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A9041-D2FD-4B4A-824F-BFA65406D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766AE5-9EE6-434D-BC18-F37C6557A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A6360-3E36-4219-A500-2136346C2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A7679-0324-44C1-9940-C6935422B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79B2D-D239-4512-ADD8-585209101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9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0E1C-B70F-4CE2-98D3-E787E94AA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BF466-A89F-BA33-2BBF-28E17C38F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E7FB8-938C-23A7-0B4F-727EFAE68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EBE5A-7F65-2B0E-ADDF-C18400CCC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AF15-3185-EBD9-21DD-E0124564F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217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385A-9314-4866-AE15-9B41FE79B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3A8E7-786A-4937-B6C8-159D990FF2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6D017-FF16-4885-A46A-58F1EA90E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E31EE-3C6D-47E6-971D-705025001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66985-52DB-403B-83C4-68439DBF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0369A-B65B-4390-8A3A-AAF3200A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3517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8AFC-2AA0-4FA1-9A93-489B18F1F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E2CD2-BC49-4754-9A4A-6C64CD643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DB195-D95E-40E1-A216-4D2E9FEF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D989B-EFF0-45C5-BB2E-C8D5B6FB8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5197D-E421-4E75-9280-B4C1AD019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9665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0A4C1F-A417-4FD9-AF25-B5C3FE1F01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A5B462-E44B-455D-98A7-76115B539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C102-B2EF-48A9-BD06-1615A4284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CF22-33C4-4F05-98D5-C5B4AFB6F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C4872-8C9C-4C4F-8E02-33595499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65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C6542-4439-F5A5-07B2-DDC86FD8E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62443F-56DF-93B2-91EB-5FCF2C6370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E8CB1-1B67-49AB-5488-4DEA7A795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B1FD-FCCD-E81B-DED3-5E769F603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A365A-B2A5-BD2D-C77E-E671FCEC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621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6C5BF-9667-4E22-971A-0439C03F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809C0-6F34-01B5-303A-1CF37EEF6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E0E000-9149-E817-5C0A-8698A0C2B9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54617-6308-DE83-3CE4-C2C065DC3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9B20B7-211A-DDA2-E517-3A0A29BC6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6534D-4871-09E1-DB0D-277B3C1F3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185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7D4EC-7609-A526-8F2E-ADE0C2230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1474A6-75F5-86F1-2507-D4FB6100B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0D810-1C19-3C96-5A0E-59F473063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5508B4-A3FB-74C3-CA92-EA3B336581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82E41-1673-2CD9-62BA-1C13A63839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BEEBD4-5545-EACD-D450-F0CE4C577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9F49F9-E965-7239-5FD9-8FF9A4D84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0B38A3-CFD1-55AB-3197-2C17FD1C4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0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BD4AB-7750-F224-31D4-DBAE1377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178ACD-CD8D-F15F-1D48-F35F7B6B0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9DFF6-C83D-C079-86BF-6CD3BC2D0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B5E562-7F5E-FDEA-2FC3-FEBDBA798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58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0335A5-3A67-1C28-A459-02C80E3E9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17F803-43AA-28E0-410F-D555EF372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6DAA6-75D7-04EB-1FE1-ADC0B8773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82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3774B-949D-1503-F893-882105E11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CE1DC-0102-0FF4-00DA-9DE9D6DB4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FFAAC-F6A2-3C84-2E22-17B97F23C4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FB1EA-BBCE-4536-2C94-481592232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953F34-4F9A-10B1-4086-204836F5E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A5CED1-0862-788A-B414-9D26E6E52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3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467DA-852F-BF9D-E019-AC6C81017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71D003-C930-4EBF-D09A-2E7EF787D7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362493-D35D-01DB-4D14-38EC6436F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0EA07B-5FBA-2DA8-47EA-3372DDC70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5E9D70-D032-A139-C44D-75A7EE382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EA4B3-A749-E635-04E4-4E0EE97F7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3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3A1512-E83B-FC5A-AF55-BC0218A00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AB5AB-751A-6792-9F29-6F81FFAFA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A60BF-28CE-3C09-D0C2-5F39CDF82C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126A6-9CE4-4CAD-847F-8E4328283A08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39697-B31E-04BE-86CD-C5EB24D140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858DF-E619-007E-FD3D-2CE89E008A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C14026-1BEA-4C42-B974-E707EECAEC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6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201838-9C9B-412B-A8B9-35FBF32F5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9DE9A-82D9-4204-9192-9C699FB4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9C54E-D55F-4A0E-95CB-E7C2220DA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C8593-8409-485D-985B-0CB6813AD6E2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A1F4D-543D-430C-B9D2-5D79B67EB2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7CBFD-833D-4219-A855-48DB29626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63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1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1.mp3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2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2.mp3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15.mp3"/><Relationship Id="rId7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15.mp3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16.mp3"/><Relationship Id="rId7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16.mp3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7.mp3"/><Relationship Id="rId7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17.mp3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18.mp3"/><Relationship Id="rId7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8.xml"/><Relationship Id="rId4" Type="http://schemas.openxmlformats.org/officeDocument/2006/relationships/audio" Target="../media/media18.mp3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0.mp3"/><Relationship Id="rId7" Type="http://schemas.openxmlformats.org/officeDocument/2006/relationships/slideLayout" Target="../slideLayouts/slideLayout18.xml"/><Relationship Id="rId2" Type="http://schemas.microsoft.com/office/2007/relationships/media" Target="../media/media19.mp3"/><Relationship Id="rId1" Type="http://schemas.openxmlformats.org/officeDocument/2006/relationships/audio" Target="NULL" TargetMode="External"/><Relationship Id="rId6" Type="http://schemas.openxmlformats.org/officeDocument/2006/relationships/audio" Target="../media/media21.mp3"/><Relationship Id="rId5" Type="http://schemas.microsoft.com/office/2007/relationships/media" Target="../media/media21.mp3"/><Relationship Id="rId10" Type="http://schemas.openxmlformats.org/officeDocument/2006/relationships/image" Target="../media/image3.png"/><Relationship Id="rId4" Type="http://schemas.openxmlformats.org/officeDocument/2006/relationships/audio" Target="../media/media20.mp3"/><Relationship Id="rId9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2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2.mp3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.mp3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3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3.mp3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4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4.mp3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6.mp3"/><Relationship Id="rId7" Type="http://schemas.openxmlformats.org/officeDocument/2006/relationships/image" Target="../media/image2.png"/><Relationship Id="rId2" Type="http://schemas.microsoft.com/office/2007/relationships/media" Target="../media/media25.mp3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6.mp3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4.mp3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5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5.mp3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6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6.mp3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7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7.mp3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9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9.mp3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0.mp3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0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" name="Group 449">
            <a:extLst>
              <a:ext uri="{FF2B5EF4-FFF2-40B4-BE49-F238E27FC236}">
                <a16:creationId xmlns:a16="http://schemas.microsoft.com/office/drawing/2014/main" id="{A2AC7D26-7A77-5085-727C-F8EE373D0C75}"/>
              </a:ext>
            </a:extLst>
          </p:cNvPr>
          <p:cNvGrpSpPr/>
          <p:nvPr/>
        </p:nvGrpSpPr>
        <p:grpSpPr>
          <a:xfrm rot="637798">
            <a:off x="6286459" y="1526993"/>
            <a:ext cx="429501" cy="359457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6242C74D-E414-6D68-5DF5-4EBBA8F14EA2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FB76E7E3-E268-91EA-C368-DF9752300392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C785670A-7CE5-33F5-BDCB-AA6A3852E2FA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4" name="Straight Connector 453">
              <a:extLst>
                <a:ext uri="{FF2B5EF4-FFF2-40B4-BE49-F238E27FC236}">
                  <a16:creationId xmlns:a16="http://schemas.microsoft.com/office/drawing/2014/main" id="{AC2411CC-B83C-DA8E-F513-1E183D7CBEBC}"/>
                </a:ext>
              </a:extLst>
            </p:cNvPr>
            <p:cNvCxnSpPr>
              <a:cxnSpLocks/>
              <a:stCxn id="453" idx="2"/>
              <a:endCxn id="453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F34FED7-D233-CAE2-33EC-5DC8281BA77C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Oval 455">
              <a:extLst>
                <a:ext uri="{FF2B5EF4-FFF2-40B4-BE49-F238E27FC236}">
                  <a16:creationId xmlns:a16="http://schemas.microsoft.com/office/drawing/2014/main" id="{8F2D25FC-8B38-7B74-3B52-42792D69A633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695A18FF-6AD6-F5EA-03B4-7D792CC070AA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1" name="Group 360">
            <a:extLst>
              <a:ext uri="{FF2B5EF4-FFF2-40B4-BE49-F238E27FC236}">
                <a16:creationId xmlns:a16="http://schemas.microsoft.com/office/drawing/2014/main" id="{ED0D3678-770A-E516-1977-762E2AF03D57}"/>
              </a:ext>
            </a:extLst>
          </p:cNvPr>
          <p:cNvGrpSpPr/>
          <p:nvPr/>
        </p:nvGrpSpPr>
        <p:grpSpPr>
          <a:xfrm>
            <a:off x="0" y="486863"/>
            <a:ext cx="12588678" cy="6371136"/>
            <a:chOff x="0" y="486863"/>
            <a:chExt cx="12588678" cy="6371136"/>
          </a:xfrm>
        </p:grpSpPr>
        <p:sp>
          <p:nvSpPr>
            <p:cNvPr id="3" name="Cloud 2">
              <a:extLst>
                <a:ext uri="{FF2B5EF4-FFF2-40B4-BE49-F238E27FC236}">
                  <a16:creationId xmlns:a16="http://schemas.microsoft.com/office/drawing/2014/main" id="{3B694BD0-89FB-4D6A-F1C6-927E577775BD}"/>
                </a:ext>
              </a:extLst>
            </p:cNvPr>
            <p:cNvSpPr/>
            <p:nvPr/>
          </p:nvSpPr>
          <p:spPr>
            <a:xfrm>
              <a:off x="2630645" y="1725615"/>
              <a:ext cx="1645102" cy="680393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loud 18">
              <a:extLst>
                <a:ext uri="{FF2B5EF4-FFF2-40B4-BE49-F238E27FC236}">
                  <a16:creationId xmlns:a16="http://schemas.microsoft.com/office/drawing/2014/main" id="{F36B720D-51FD-34F2-AAC7-FFFBE6FBABBF}"/>
                </a:ext>
              </a:extLst>
            </p:cNvPr>
            <p:cNvSpPr/>
            <p:nvPr/>
          </p:nvSpPr>
          <p:spPr>
            <a:xfrm>
              <a:off x="9724313" y="676400"/>
              <a:ext cx="1200412" cy="468785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loud 19">
              <a:extLst>
                <a:ext uri="{FF2B5EF4-FFF2-40B4-BE49-F238E27FC236}">
                  <a16:creationId xmlns:a16="http://schemas.microsoft.com/office/drawing/2014/main" id="{BE857043-CEF1-BBC9-11B1-CFF89BED3549}"/>
                </a:ext>
              </a:extLst>
            </p:cNvPr>
            <p:cNvSpPr/>
            <p:nvPr/>
          </p:nvSpPr>
          <p:spPr>
            <a:xfrm>
              <a:off x="11577723" y="1346724"/>
              <a:ext cx="1010955" cy="406636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664F86F-07C4-13B2-8964-EF8173E9A7F5}"/>
                </a:ext>
              </a:extLst>
            </p:cNvPr>
            <p:cNvSpPr/>
            <p:nvPr/>
          </p:nvSpPr>
          <p:spPr>
            <a:xfrm>
              <a:off x="0" y="3977214"/>
              <a:ext cx="12191999" cy="288078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D0A01C2D-3172-A6A0-D85C-492E5221F566}"/>
                </a:ext>
              </a:extLst>
            </p:cNvPr>
            <p:cNvGrpSpPr/>
            <p:nvPr/>
          </p:nvGrpSpPr>
          <p:grpSpPr>
            <a:xfrm>
              <a:off x="210470" y="1979484"/>
              <a:ext cx="1596213" cy="2266169"/>
              <a:chOff x="33241" y="1503719"/>
              <a:chExt cx="2006718" cy="2848969"/>
            </a:xfrm>
          </p:grpSpPr>
          <p:sp>
            <p:nvSpPr>
              <p:cNvPr id="40" name="Cloud 39">
                <a:extLst>
                  <a:ext uri="{FF2B5EF4-FFF2-40B4-BE49-F238E27FC236}">
                    <a16:creationId xmlns:a16="http://schemas.microsoft.com/office/drawing/2014/main" id="{B98348F0-6479-A87B-CE2D-B1F3F9590B84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Trapezoid 47">
                <a:extLst>
                  <a:ext uri="{FF2B5EF4-FFF2-40B4-BE49-F238E27FC236}">
                    <a16:creationId xmlns:a16="http://schemas.microsoft.com/office/drawing/2014/main" id="{5902EF9D-8154-7D18-FF9B-250B47B7FD44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" name="Cloud 49">
                <a:extLst>
                  <a:ext uri="{FF2B5EF4-FFF2-40B4-BE49-F238E27FC236}">
                    <a16:creationId xmlns:a16="http://schemas.microsoft.com/office/drawing/2014/main" id="{6298DF1F-AD51-6C8D-FCE7-E3424FB360E8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552FD8BA-C199-30EE-ABD0-634315FD9F39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" name="Cloud 52">
                <a:extLst>
                  <a:ext uri="{FF2B5EF4-FFF2-40B4-BE49-F238E27FC236}">
                    <a16:creationId xmlns:a16="http://schemas.microsoft.com/office/drawing/2014/main" id="{D715D554-937F-1F0D-1731-52EF34BEF4BB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4CE5ABF3-1890-9FEC-F2DA-5B6AE65009E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36986E2B-A693-0253-4F8D-47B24E24852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2" name="Flowchart: Decision 212">
                    <a:extLst>
                      <a:ext uri="{FF2B5EF4-FFF2-40B4-BE49-F238E27FC236}">
                        <a16:creationId xmlns:a16="http://schemas.microsoft.com/office/drawing/2014/main" id="{1E9512F0-4FCD-9B1A-BCB7-21613D2F1B0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33" name="Straight Connector 132">
                    <a:extLst>
                      <a:ext uri="{FF2B5EF4-FFF2-40B4-BE49-F238E27FC236}">
                        <a16:creationId xmlns:a16="http://schemas.microsoft.com/office/drawing/2014/main" id="{E5D623B3-36A1-EC43-39F9-61A59A36CB86}"/>
                      </a:ext>
                    </a:extLst>
                  </p:cNvPr>
                  <p:cNvCxnSpPr>
                    <a:cxnSpLocks/>
                    <a:stCxn id="132" idx="0"/>
                    <a:endCxn id="13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52B73AF0-6C82-E1D8-6F1C-9F5BAEC15C2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43B82EC1-288C-E467-EFF9-53270822819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865A4509-4109-B007-42D8-3675ADA998C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9DFBC110-6DBA-82D5-D2D7-FC645EC6329E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880CF30B-95C4-2CD2-4C06-2790F15732BE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62A10891-1BA3-6357-D7FA-68253480529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25" name="Flowchart: Decision 212">
                    <a:extLst>
                      <a:ext uri="{FF2B5EF4-FFF2-40B4-BE49-F238E27FC236}">
                        <a16:creationId xmlns:a16="http://schemas.microsoft.com/office/drawing/2014/main" id="{5F2DD77E-8276-46E8-ED74-3FA65A8E18E6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26" name="Straight Connector 125">
                    <a:extLst>
                      <a:ext uri="{FF2B5EF4-FFF2-40B4-BE49-F238E27FC236}">
                        <a16:creationId xmlns:a16="http://schemas.microsoft.com/office/drawing/2014/main" id="{68996CAC-960B-87B6-0512-AA88FDE25B5D}"/>
                      </a:ext>
                    </a:extLst>
                  </p:cNvPr>
                  <p:cNvCxnSpPr>
                    <a:cxnSpLocks/>
                    <a:stCxn id="125" idx="0"/>
                    <a:endCxn id="12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FEE5B9B8-3A89-D292-59C9-13319BE4268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ED5DFCB9-421D-FA87-7433-ABB9EA70C0B8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C7769570-7605-34DB-F195-43E9E873AD8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14713B9E-6DAD-2438-48CF-17277B93F22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848118F0-12A1-7C65-B4CF-009348CE1748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5" name="Group 94">
                  <a:extLst>
                    <a:ext uri="{FF2B5EF4-FFF2-40B4-BE49-F238E27FC236}">
                      <a16:creationId xmlns:a16="http://schemas.microsoft.com/office/drawing/2014/main" id="{85A3B45E-56B8-B542-5772-E87F2B5209F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8" name="Flowchart: Decision 212">
                    <a:extLst>
                      <a:ext uri="{FF2B5EF4-FFF2-40B4-BE49-F238E27FC236}">
                        <a16:creationId xmlns:a16="http://schemas.microsoft.com/office/drawing/2014/main" id="{58B3E2B6-600B-2ADC-B85D-FD0CBEF88D8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9" name="Straight Connector 118">
                    <a:extLst>
                      <a:ext uri="{FF2B5EF4-FFF2-40B4-BE49-F238E27FC236}">
                        <a16:creationId xmlns:a16="http://schemas.microsoft.com/office/drawing/2014/main" id="{052B9A55-3E25-DAD1-B68C-5B8A7AC839BD}"/>
                      </a:ext>
                    </a:extLst>
                  </p:cNvPr>
                  <p:cNvCxnSpPr>
                    <a:cxnSpLocks/>
                    <a:stCxn id="118" idx="0"/>
                    <a:endCxn id="11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DF5810D2-0FD5-AC57-3DC5-7B307332536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D8FA6D25-7F6C-C6FE-7D35-A4E5514BDAC4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62740DB5-AE01-F0D4-D6D4-07510646D801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ECEDAC71-A976-5C1D-9DD1-10EFAA3D3F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32F0AEC-6DD0-D6ED-F2C4-EC9E0D2F5AE4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8" name="Group 87">
                  <a:extLst>
                    <a:ext uri="{FF2B5EF4-FFF2-40B4-BE49-F238E27FC236}">
                      <a16:creationId xmlns:a16="http://schemas.microsoft.com/office/drawing/2014/main" id="{C77697B1-2748-3CE2-612B-DD9DC170D6B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3" name="Flowchart: Decision 212">
                    <a:extLst>
                      <a:ext uri="{FF2B5EF4-FFF2-40B4-BE49-F238E27FC236}">
                        <a16:creationId xmlns:a16="http://schemas.microsoft.com/office/drawing/2014/main" id="{F5F2BB45-BBFA-3F38-2A7A-993E689EB0A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AFDECE9C-E28E-A9AC-42C7-A0C72DB37B31}"/>
                      </a:ext>
                    </a:extLst>
                  </p:cNvPr>
                  <p:cNvCxnSpPr>
                    <a:cxnSpLocks/>
                    <a:stCxn id="93" idx="0"/>
                    <a:endCxn id="9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CBF10B24-E88C-9642-3775-7B1DE22C86D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EBBEE1BB-FF4E-AD85-B7DC-BA6C6DF33A7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6E2597CE-C6FF-0953-A9A6-EE84A82A480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6F76E273-C66C-B69F-997E-4BB883D6738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9472BE71-2517-B6C1-32CC-7E71BFBCA4AD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6BF1E8E5-4786-0D3D-4A99-CCBBC5555299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6" name="Flowchart: Decision 212">
                    <a:extLst>
                      <a:ext uri="{FF2B5EF4-FFF2-40B4-BE49-F238E27FC236}">
                        <a16:creationId xmlns:a16="http://schemas.microsoft.com/office/drawing/2014/main" id="{1C4DBC89-5D3C-076F-8F26-1EB5E0C382B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ACF1AFF-03AC-EF6B-06A9-C7EF2933758E}"/>
                      </a:ext>
                    </a:extLst>
                  </p:cNvPr>
                  <p:cNvCxnSpPr>
                    <a:cxnSpLocks/>
                    <a:stCxn id="86" idx="0"/>
                    <a:endCxn id="8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6E4A9518-958F-A2EB-1820-163BFF3DB5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480BDB6A-F9D0-B8FC-9094-FBAB2DC32FB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6747A80C-6C5A-A19F-88EA-EC03218AC587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B661406B-BC8D-49E0-A5B4-E28C57AE0FA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A9269949-93A8-17FD-E8DE-E563F156C93C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E9C4D678-B2D7-763F-626D-45453AAA0400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5" name="Flowchart: Decision 212">
                    <a:extLst>
                      <a:ext uri="{FF2B5EF4-FFF2-40B4-BE49-F238E27FC236}">
                        <a16:creationId xmlns:a16="http://schemas.microsoft.com/office/drawing/2014/main" id="{874A1BC5-2178-FA31-5275-13BD2A905DF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62B9D16C-F003-B349-B94D-BC3BF6AD6900}"/>
                      </a:ext>
                    </a:extLst>
                  </p:cNvPr>
                  <p:cNvCxnSpPr>
                    <a:cxnSpLocks/>
                    <a:stCxn id="75" idx="0"/>
                    <a:endCxn id="7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C2B2F3D2-1A84-E919-8B14-C243ECE6FF75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C7EE6638-8817-8C8D-0A4C-4B9231CAA34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F2C11C9D-713F-5D64-19F3-D5FA82948E81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27C32D62-54C3-0A08-382E-2F8672A076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96" name="Cloud 295">
              <a:extLst>
                <a:ext uri="{FF2B5EF4-FFF2-40B4-BE49-F238E27FC236}">
                  <a16:creationId xmlns:a16="http://schemas.microsoft.com/office/drawing/2014/main" id="{6DDDD5C3-2F2F-C5CA-3931-8CBB393EC189}"/>
                </a:ext>
              </a:extLst>
            </p:cNvPr>
            <p:cNvSpPr/>
            <p:nvPr/>
          </p:nvSpPr>
          <p:spPr>
            <a:xfrm>
              <a:off x="5177109" y="486863"/>
              <a:ext cx="1645102" cy="680393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Cloud 496">
              <a:extLst>
                <a:ext uri="{FF2B5EF4-FFF2-40B4-BE49-F238E27FC236}">
                  <a16:creationId xmlns:a16="http://schemas.microsoft.com/office/drawing/2014/main" id="{8B5450D7-5736-A00E-61F8-D9037FF069E9}"/>
                </a:ext>
              </a:extLst>
            </p:cNvPr>
            <p:cNvSpPr/>
            <p:nvPr/>
          </p:nvSpPr>
          <p:spPr>
            <a:xfrm>
              <a:off x="5999660" y="2864837"/>
              <a:ext cx="669263" cy="289686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5" name="Cloud 644">
              <a:extLst>
                <a:ext uri="{FF2B5EF4-FFF2-40B4-BE49-F238E27FC236}">
                  <a16:creationId xmlns:a16="http://schemas.microsoft.com/office/drawing/2014/main" id="{D3F7DD9E-B21E-DACF-34C0-EFE8F519C944}"/>
                </a:ext>
              </a:extLst>
            </p:cNvPr>
            <p:cNvSpPr/>
            <p:nvPr/>
          </p:nvSpPr>
          <p:spPr>
            <a:xfrm>
              <a:off x="10833285" y="3172120"/>
              <a:ext cx="669263" cy="289686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3" name="Sun 472">
            <a:extLst>
              <a:ext uri="{FF2B5EF4-FFF2-40B4-BE49-F238E27FC236}">
                <a16:creationId xmlns:a16="http://schemas.microsoft.com/office/drawing/2014/main" id="{E05ED42B-F5F9-E9DD-74B0-22CE885B16AB}"/>
              </a:ext>
            </a:extLst>
          </p:cNvPr>
          <p:cNvSpPr/>
          <p:nvPr/>
        </p:nvSpPr>
        <p:spPr>
          <a:xfrm>
            <a:off x="1212602" y="156731"/>
            <a:ext cx="1418043" cy="141804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B30F0025-C84B-52C6-8B87-6AF9CF181C31}"/>
              </a:ext>
            </a:extLst>
          </p:cNvPr>
          <p:cNvSpPr/>
          <p:nvPr/>
        </p:nvSpPr>
        <p:spPr>
          <a:xfrm>
            <a:off x="0" y="6080760"/>
            <a:ext cx="12192000" cy="83172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Rectangle 645">
            <a:extLst>
              <a:ext uri="{FF2B5EF4-FFF2-40B4-BE49-F238E27FC236}">
                <a16:creationId xmlns:a16="http://schemas.microsoft.com/office/drawing/2014/main" id="{45EDA538-099C-D44D-7A04-2BB97AF5C45A}"/>
              </a:ext>
            </a:extLst>
          </p:cNvPr>
          <p:cNvSpPr/>
          <p:nvPr/>
        </p:nvSpPr>
        <p:spPr>
          <a:xfrm>
            <a:off x="3656479" y="5473904"/>
            <a:ext cx="1431730" cy="8728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4" name="Picture 693">
            <a:extLst>
              <a:ext uri="{FF2B5EF4-FFF2-40B4-BE49-F238E27FC236}">
                <a16:creationId xmlns:a16="http://schemas.microsoft.com/office/drawing/2014/main" id="{22217B03-BE4E-6063-9DBE-839FF61CBE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0189" y="3815349"/>
            <a:ext cx="1524132" cy="1121761"/>
          </a:xfrm>
          <a:prstGeom prst="rect">
            <a:avLst/>
          </a:prstGeom>
        </p:spPr>
      </p:pic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E4F2F79-F072-C922-D889-22BE18FDC6F5}"/>
              </a:ext>
            </a:extLst>
          </p:cNvPr>
          <p:cNvGrpSpPr/>
          <p:nvPr/>
        </p:nvGrpSpPr>
        <p:grpSpPr>
          <a:xfrm>
            <a:off x="954853" y="1755058"/>
            <a:ext cx="9967557" cy="3881202"/>
            <a:chOff x="954853" y="1755058"/>
            <a:chExt cx="9967557" cy="3881202"/>
          </a:xfrm>
        </p:grpSpPr>
        <p:grpSp>
          <p:nvGrpSpPr>
            <p:cNvPr id="360" name="Group 359">
              <a:extLst>
                <a:ext uri="{FF2B5EF4-FFF2-40B4-BE49-F238E27FC236}">
                  <a16:creationId xmlns:a16="http://schemas.microsoft.com/office/drawing/2014/main" id="{DBC1839F-C0B3-E974-B245-DFC4885D6DEC}"/>
                </a:ext>
              </a:extLst>
            </p:cNvPr>
            <p:cNvGrpSpPr/>
            <p:nvPr/>
          </p:nvGrpSpPr>
          <p:grpSpPr>
            <a:xfrm>
              <a:off x="954853" y="1755058"/>
              <a:ext cx="9967557" cy="3881202"/>
              <a:chOff x="954853" y="1755058"/>
              <a:chExt cx="9967557" cy="3881202"/>
            </a:xfrm>
          </p:grpSpPr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3C26453-36F7-F2F0-2766-1D50582A911D}"/>
                  </a:ext>
                </a:extLst>
              </p:cNvPr>
              <p:cNvSpPr/>
              <p:nvPr/>
            </p:nvSpPr>
            <p:spPr>
              <a:xfrm>
                <a:off x="2419058" y="2567755"/>
                <a:ext cx="138922" cy="2351036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59" name="Picture 358">
                <a:extLst>
                  <a:ext uri="{FF2B5EF4-FFF2-40B4-BE49-F238E27FC236}">
                    <a16:creationId xmlns:a16="http://schemas.microsoft.com/office/drawing/2014/main" id="{CA33C133-6B9D-05A7-E008-AFE2031D56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21238" y="4140519"/>
                <a:ext cx="4740577" cy="1000530"/>
              </a:xfrm>
              <a:prstGeom prst="rect">
                <a:avLst/>
              </a:prstGeom>
            </p:spPr>
          </p:pic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0F351BED-0B86-88DF-D60A-5C14483014FD}"/>
                  </a:ext>
                </a:extLst>
              </p:cNvPr>
              <p:cNvSpPr/>
              <p:nvPr/>
            </p:nvSpPr>
            <p:spPr>
              <a:xfrm>
                <a:off x="7098912" y="2745864"/>
                <a:ext cx="1295102" cy="1920373"/>
              </a:xfrm>
              <a:custGeom>
                <a:avLst/>
                <a:gdLst>
                  <a:gd name="connsiteX0" fmla="*/ 0 w 1735733"/>
                  <a:gd name="connsiteY0" fmla="*/ 0 h 1908478"/>
                  <a:gd name="connsiteX1" fmla="*/ 1735733 w 1735733"/>
                  <a:gd name="connsiteY1" fmla="*/ 0 h 1908478"/>
                  <a:gd name="connsiteX2" fmla="*/ 1735733 w 1735733"/>
                  <a:gd name="connsiteY2" fmla="*/ 1908478 h 1908478"/>
                  <a:gd name="connsiteX3" fmla="*/ 0 w 1735733"/>
                  <a:gd name="connsiteY3" fmla="*/ 1908478 h 1908478"/>
                  <a:gd name="connsiteX4" fmla="*/ 0 w 1735733"/>
                  <a:gd name="connsiteY4" fmla="*/ 0 h 1908478"/>
                  <a:gd name="connsiteX5" fmla="*/ 674723 w 1735733"/>
                  <a:gd name="connsiteY5" fmla="*/ 319594 h 1908478"/>
                  <a:gd name="connsiteX6" fmla="*/ 105182 w 1735733"/>
                  <a:gd name="connsiteY6" fmla="*/ 889135 h 1908478"/>
                  <a:gd name="connsiteX7" fmla="*/ 105182 w 1735733"/>
                  <a:gd name="connsiteY7" fmla="*/ 1854405 h 1908478"/>
                  <a:gd name="connsiteX8" fmla="*/ 1619920 w 1735733"/>
                  <a:gd name="connsiteY8" fmla="*/ 1854405 h 1908478"/>
                  <a:gd name="connsiteX9" fmla="*/ 1619920 w 1735733"/>
                  <a:gd name="connsiteY9" fmla="*/ 889135 h 1908478"/>
                  <a:gd name="connsiteX10" fmla="*/ 1050379 w 1735733"/>
                  <a:gd name="connsiteY10" fmla="*/ 319594 h 1908478"/>
                  <a:gd name="connsiteX11" fmla="*/ 674723 w 1735733"/>
                  <a:gd name="connsiteY11" fmla="*/ 319594 h 190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35733" h="1908478">
                    <a:moveTo>
                      <a:pt x="0" y="0"/>
                    </a:moveTo>
                    <a:lnTo>
                      <a:pt x="1735733" y="0"/>
                    </a:lnTo>
                    <a:lnTo>
                      <a:pt x="1735733" y="1908478"/>
                    </a:lnTo>
                    <a:lnTo>
                      <a:pt x="0" y="1908478"/>
                    </a:lnTo>
                    <a:lnTo>
                      <a:pt x="0" y="0"/>
                    </a:lnTo>
                    <a:close/>
                    <a:moveTo>
                      <a:pt x="674723" y="319594"/>
                    </a:moveTo>
                    <a:cubicBezTo>
                      <a:pt x="360174" y="319594"/>
                      <a:pt x="105182" y="574586"/>
                      <a:pt x="105182" y="889135"/>
                    </a:cubicBezTo>
                    <a:lnTo>
                      <a:pt x="105182" y="1854405"/>
                    </a:lnTo>
                    <a:lnTo>
                      <a:pt x="1619920" y="1854405"/>
                    </a:lnTo>
                    <a:lnTo>
                      <a:pt x="1619920" y="889135"/>
                    </a:lnTo>
                    <a:cubicBezTo>
                      <a:pt x="1619920" y="574586"/>
                      <a:pt x="1364928" y="319594"/>
                      <a:pt x="1050379" y="319594"/>
                    </a:cubicBezTo>
                    <a:lnTo>
                      <a:pt x="674723" y="319594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D14766DD-6ECD-AB1A-FDC2-0EF518480920}"/>
                  </a:ext>
                </a:extLst>
              </p:cNvPr>
              <p:cNvSpPr/>
              <p:nvPr/>
            </p:nvSpPr>
            <p:spPr>
              <a:xfrm>
                <a:off x="5204530" y="2719664"/>
                <a:ext cx="1781152" cy="1958417"/>
              </a:xfrm>
              <a:custGeom>
                <a:avLst/>
                <a:gdLst>
                  <a:gd name="connsiteX0" fmla="*/ 0 w 1735733"/>
                  <a:gd name="connsiteY0" fmla="*/ 0 h 1908478"/>
                  <a:gd name="connsiteX1" fmla="*/ 1735733 w 1735733"/>
                  <a:gd name="connsiteY1" fmla="*/ 0 h 1908478"/>
                  <a:gd name="connsiteX2" fmla="*/ 1735733 w 1735733"/>
                  <a:gd name="connsiteY2" fmla="*/ 1908478 h 1908478"/>
                  <a:gd name="connsiteX3" fmla="*/ 0 w 1735733"/>
                  <a:gd name="connsiteY3" fmla="*/ 1908478 h 1908478"/>
                  <a:gd name="connsiteX4" fmla="*/ 0 w 1735733"/>
                  <a:gd name="connsiteY4" fmla="*/ 0 h 1908478"/>
                  <a:gd name="connsiteX5" fmla="*/ 674723 w 1735733"/>
                  <a:gd name="connsiteY5" fmla="*/ 319594 h 1908478"/>
                  <a:gd name="connsiteX6" fmla="*/ 105182 w 1735733"/>
                  <a:gd name="connsiteY6" fmla="*/ 889135 h 1908478"/>
                  <a:gd name="connsiteX7" fmla="*/ 105182 w 1735733"/>
                  <a:gd name="connsiteY7" fmla="*/ 1854405 h 1908478"/>
                  <a:gd name="connsiteX8" fmla="*/ 1619920 w 1735733"/>
                  <a:gd name="connsiteY8" fmla="*/ 1854405 h 1908478"/>
                  <a:gd name="connsiteX9" fmla="*/ 1619920 w 1735733"/>
                  <a:gd name="connsiteY9" fmla="*/ 889135 h 1908478"/>
                  <a:gd name="connsiteX10" fmla="*/ 1050379 w 1735733"/>
                  <a:gd name="connsiteY10" fmla="*/ 319594 h 1908478"/>
                  <a:gd name="connsiteX11" fmla="*/ 674723 w 1735733"/>
                  <a:gd name="connsiteY11" fmla="*/ 319594 h 190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35733" h="1908478">
                    <a:moveTo>
                      <a:pt x="0" y="0"/>
                    </a:moveTo>
                    <a:lnTo>
                      <a:pt x="1735733" y="0"/>
                    </a:lnTo>
                    <a:lnTo>
                      <a:pt x="1735733" y="1908478"/>
                    </a:lnTo>
                    <a:lnTo>
                      <a:pt x="0" y="1908478"/>
                    </a:lnTo>
                    <a:lnTo>
                      <a:pt x="0" y="0"/>
                    </a:lnTo>
                    <a:close/>
                    <a:moveTo>
                      <a:pt x="674723" y="319594"/>
                    </a:moveTo>
                    <a:cubicBezTo>
                      <a:pt x="360174" y="319594"/>
                      <a:pt x="105182" y="574586"/>
                      <a:pt x="105182" y="889135"/>
                    </a:cubicBezTo>
                    <a:lnTo>
                      <a:pt x="105182" y="1854405"/>
                    </a:lnTo>
                    <a:lnTo>
                      <a:pt x="1619920" y="1854405"/>
                    </a:lnTo>
                    <a:lnTo>
                      <a:pt x="1619920" y="889135"/>
                    </a:lnTo>
                    <a:cubicBezTo>
                      <a:pt x="1619920" y="574586"/>
                      <a:pt x="1364928" y="319594"/>
                      <a:pt x="1050379" y="319594"/>
                    </a:cubicBezTo>
                    <a:lnTo>
                      <a:pt x="674723" y="319594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D168B981-835C-F5F9-7AF2-01D7FEF3F66C}"/>
                  </a:ext>
                </a:extLst>
              </p:cNvPr>
              <p:cNvGrpSpPr/>
              <p:nvPr/>
            </p:nvGrpSpPr>
            <p:grpSpPr>
              <a:xfrm>
                <a:off x="2589261" y="2903499"/>
                <a:ext cx="489218" cy="524628"/>
                <a:chOff x="3870375" y="2979940"/>
                <a:chExt cx="311838" cy="334409"/>
              </a:xfrm>
              <a:solidFill>
                <a:schemeClr val="tx1"/>
              </a:solidFill>
            </p:grpSpPr>
            <p:cxnSp>
              <p:nvCxnSpPr>
                <p:cNvPr id="97" name="Straight Connector 96">
                  <a:extLst>
                    <a:ext uri="{FF2B5EF4-FFF2-40B4-BE49-F238E27FC236}">
                      <a16:creationId xmlns:a16="http://schemas.microsoft.com/office/drawing/2014/main" id="{0214EF47-34AD-05CD-09E5-E9E032D64CCC}"/>
                    </a:ext>
                  </a:extLst>
                </p:cNvPr>
                <p:cNvCxnSpPr/>
                <p:nvPr/>
              </p:nvCxnSpPr>
              <p:spPr>
                <a:xfrm>
                  <a:off x="4030980" y="2979940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2A1D5E86-7E79-C832-F13A-7EE533211EAE}"/>
                    </a:ext>
                  </a:extLst>
                </p:cNvPr>
                <p:cNvSpPr/>
                <p:nvPr/>
              </p:nvSpPr>
              <p:spPr>
                <a:xfrm>
                  <a:off x="3870375" y="3200049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1238A01E-A8C5-87E2-56E6-66AC10F8DEB7}"/>
                  </a:ext>
                </a:extLst>
              </p:cNvPr>
              <p:cNvGrpSpPr/>
              <p:nvPr/>
            </p:nvGrpSpPr>
            <p:grpSpPr>
              <a:xfrm>
                <a:off x="4275747" y="3428122"/>
                <a:ext cx="289821" cy="310798"/>
                <a:chOff x="3870375" y="2979940"/>
                <a:chExt cx="311838" cy="334409"/>
              </a:xfrm>
              <a:solidFill>
                <a:schemeClr val="tx1"/>
              </a:solidFill>
            </p:grpSpPr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06270936-A682-83F7-AD71-C7D39AAE0F60}"/>
                    </a:ext>
                  </a:extLst>
                </p:cNvPr>
                <p:cNvCxnSpPr/>
                <p:nvPr/>
              </p:nvCxnSpPr>
              <p:spPr>
                <a:xfrm>
                  <a:off x="4030980" y="2979940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2" name="Oval 97">
                  <a:extLst>
                    <a:ext uri="{FF2B5EF4-FFF2-40B4-BE49-F238E27FC236}">
                      <a16:creationId xmlns:a16="http://schemas.microsoft.com/office/drawing/2014/main" id="{E4F53F47-958B-A3AC-BCD3-84860C08074B}"/>
                    </a:ext>
                  </a:extLst>
                </p:cNvPr>
                <p:cNvSpPr/>
                <p:nvPr/>
              </p:nvSpPr>
              <p:spPr>
                <a:xfrm>
                  <a:off x="3870375" y="3200049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7FC30158-6590-9E84-8D8B-9A2261166DCC}"/>
                  </a:ext>
                </a:extLst>
              </p:cNvPr>
              <p:cNvGrpSpPr/>
              <p:nvPr/>
            </p:nvGrpSpPr>
            <p:grpSpPr>
              <a:xfrm>
                <a:off x="5816120" y="2910089"/>
                <a:ext cx="489218" cy="524628"/>
                <a:chOff x="3870375" y="2979940"/>
                <a:chExt cx="311838" cy="334409"/>
              </a:xfrm>
              <a:solidFill>
                <a:schemeClr val="tx1"/>
              </a:solidFill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FDCCDA28-580A-FD90-487B-15D2C36CFEBD}"/>
                    </a:ext>
                  </a:extLst>
                </p:cNvPr>
                <p:cNvCxnSpPr/>
                <p:nvPr/>
              </p:nvCxnSpPr>
              <p:spPr>
                <a:xfrm>
                  <a:off x="4030980" y="2979940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5" name="Oval 97">
                  <a:extLst>
                    <a:ext uri="{FF2B5EF4-FFF2-40B4-BE49-F238E27FC236}">
                      <a16:creationId xmlns:a16="http://schemas.microsoft.com/office/drawing/2014/main" id="{383D3870-1791-D19A-46B6-85933450C867}"/>
                    </a:ext>
                  </a:extLst>
                </p:cNvPr>
                <p:cNvSpPr/>
                <p:nvPr/>
              </p:nvSpPr>
              <p:spPr>
                <a:xfrm>
                  <a:off x="3870375" y="3200049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03B78E6C-8108-D991-55E3-8F75906B0C80}"/>
                  </a:ext>
                </a:extLst>
              </p:cNvPr>
              <p:cNvGrpSpPr/>
              <p:nvPr/>
            </p:nvGrpSpPr>
            <p:grpSpPr>
              <a:xfrm>
                <a:off x="7497983" y="2898427"/>
                <a:ext cx="489218" cy="524634"/>
                <a:chOff x="3830311" y="2972508"/>
                <a:chExt cx="311838" cy="334413"/>
              </a:xfrm>
              <a:solidFill>
                <a:schemeClr val="tx1"/>
              </a:solidFill>
            </p:grpSpPr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48175C1B-F44D-EF22-150C-CB491E98A4D9}"/>
                    </a:ext>
                  </a:extLst>
                </p:cNvPr>
                <p:cNvCxnSpPr/>
                <p:nvPr/>
              </p:nvCxnSpPr>
              <p:spPr>
                <a:xfrm>
                  <a:off x="3990916" y="2972508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8" name="Oval 97">
                  <a:extLst>
                    <a:ext uri="{FF2B5EF4-FFF2-40B4-BE49-F238E27FC236}">
                      <a16:creationId xmlns:a16="http://schemas.microsoft.com/office/drawing/2014/main" id="{0A374950-4946-5150-9791-42A4894F1E16}"/>
                    </a:ext>
                  </a:extLst>
                </p:cNvPr>
                <p:cNvSpPr/>
                <p:nvPr/>
              </p:nvSpPr>
              <p:spPr>
                <a:xfrm>
                  <a:off x="3830311" y="3192621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42728F2C-79BC-1471-C8DB-4CE41674B678}"/>
                  </a:ext>
                </a:extLst>
              </p:cNvPr>
              <p:cNvGrpSpPr/>
              <p:nvPr/>
            </p:nvGrpSpPr>
            <p:grpSpPr>
              <a:xfrm>
                <a:off x="8741500" y="2898549"/>
                <a:ext cx="382361" cy="410037"/>
                <a:chOff x="3870375" y="2979940"/>
                <a:chExt cx="311838" cy="334409"/>
              </a:xfrm>
              <a:solidFill>
                <a:schemeClr val="tx1"/>
              </a:solidFill>
            </p:grpSpPr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7C17E512-2366-A2D8-96B1-7BBBC31935DD}"/>
                    </a:ext>
                  </a:extLst>
                </p:cNvPr>
                <p:cNvCxnSpPr/>
                <p:nvPr/>
              </p:nvCxnSpPr>
              <p:spPr>
                <a:xfrm>
                  <a:off x="4030980" y="2979940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1" name="Oval 97">
                  <a:extLst>
                    <a:ext uri="{FF2B5EF4-FFF2-40B4-BE49-F238E27FC236}">
                      <a16:creationId xmlns:a16="http://schemas.microsoft.com/office/drawing/2014/main" id="{9BC7FB2A-7640-A527-DF1F-A317DFECC280}"/>
                    </a:ext>
                  </a:extLst>
                </p:cNvPr>
                <p:cNvSpPr/>
                <p:nvPr/>
              </p:nvSpPr>
              <p:spPr>
                <a:xfrm>
                  <a:off x="3870375" y="3200049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1F83855-447A-E96A-C491-C4EB5BAE963C}"/>
                  </a:ext>
                </a:extLst>
              </p:cNvPr>
              <p:cNvSpPr/>
              <p:nvPr/>
            </p:nvSpPr>
            <p:spPr>
              <a:xfrm>
                <a:off x="3649208" y="2966849"/>
                <a:ext cx="1470571" cy="2485351"/>
              </a:xfrm>
              <a:custGeom>
                <a:avLst/>
                <a:gdLst>
                  <a:gd name="connsiteX0" fmla="*/ 0 w 937373"/>
                  <a:gd name="connsiteY0" fmla="*/ 0 h 1584215"/>
                  <a:gd name="connsiteX1" fmla="*/ 937373 w 937373"/>
                  <a:gd name="connsiteY1" fmla="*/ 0 h 1584215"/>
                  <a:gd name="connsiteX2" fmla="*/ 937373 w 937373"/>
                  <a:gd name="connsiteY2" fmla="*/ 1584215 h 1584215"/>
                  <a:gd name="connsiteX3" fmla="*/ 0 w 937373"/>
                  <a:gd name="connsiteY3" fmla="*/ 1584215 h 1584215"/>
                  <a:gd name="connsiteX4" fmla="*/ 0 w 937373"/>
                  <a:gd name="connsiteY4" fmla="*/ 1569241 h 1584215"/>
                  <a:gd name="connsiteX5" fmla="*/ 930295 w 937373"/>
                  <a:gd name="connsiteY5" fmla="*/ 1569241 h 1584215"/>
                  <a:gd name="connsiteX6" fmla="*/ 930295 w 937373"/>
                  <a:gd name="connsiteY6" fmla="*/ 498612 h 1584215"/>
                  <a:gd name="connsiteX7" fmla="*/ 509152 w 937373"/>
                  <a:gd name="connsiteY7" fmla="*/ 77469 h 1584215"/>
                  <a:gd name="connsiteX8" fmla="*/ 418033 w 937373"/>
                  <a:gd name="connsiteY8" fmla="*/ 77469 h 1584215"/>
                  <a:gd name="connsiteX9" fmla="*/ 5446 w 937373"/>
                  <a:gd name="connsiteY9" fmla="*/ 413737 h 1584215"/>
                  <a:gd name="connsiteX10" fmla="*/ 0 w 937373"/>
                  <a:gd name="connsiteY10" fmla="*/ 467761 h 1584215"/>
                  <a:gd name="connsiteX11" fmla="*/ 0 w 937373"/>
                  <a:gd name="connsiteY11" fmla="*/ 0 h 1584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7373" h="1584215">
                    <a:moveTo>
                      <a:pt x="0" y="0"/>
                    </a:moveTo>
                    <a:lnTo>
                      <a:pt x="937373" y="0"/>
                    </a:lnTo>
                    <a:lnTo>
                      <a:pt x="937373" y="1584215"/>
                    </a:lnTo>
                    <a:lnTo>
                      <a:pt x="0" y="1584215"/>
                    </a:lnTo>
                    <a:lnTo>
                      <a:pt x="0" y="1569241"/>
                    </a:lnTo>
                    <a:lnTo>
                      <a:pt x="930295" y="1569241"/>
                    </a:lnTo>
                    <a:lnTo>
                      <a:pt x="930295" y="498612"/>
                    </a:lnTo>
                    <a:cubicBezTo>
                      <a:pt x="930295" y="266021"/>
                      <a:pt x="741743" y="77469"/>
                      <a:pt x="509152" y="77469"/>
                    </a:cubicBezTo>
                    <a:lnTo>
                      <a:pt x="418033" y="77469"/>
                    </a:lnTo>
                    <a:cubicBezTo>
                      <a:pt x="214516" y="77469"/>
                      <a:pt x="44716" y="221829"/>
                      <a:pt x="5446" y="413737"/>
                    </a:cubicBezTo>
                    <a:lnTo>
                      <a:pt x="0" y="4677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rgbClr val="A75F4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61E2E61-08A2-7412-C0CE-A65EFD2A8C07}"/>
                  </a:ext>
                </a:extLst>
              </p:cNvPr>
              <p:cNvSpPr/>
              <p:nvPr/>
            </p:nvSpPr>
            <p:spPr>
              <a:xfrm>
                <a:off x="3649208" y="3088384"/>
                <a:ext cx="1459467" cy="2340324"/>
              </a:xfrm>
              <a:custGeom>
                <a:avLst/>
                <a:gdLst>
                  <a:gd name="connsiteX0" fmla="*/ 418033 w 930295"/>
                  <a:gd name="connsiteY0" fmla="*/ 0 h 1491772"/>
                  <a:gd name="connsiteX1" fmla="*/ 509152 w 930295"/>
                  <a:gd name="connsiteY1" fmla="*/ 0 h 1491772"/>
                  <a:gd name="connsiteX2" fmla="*/ 930295 w 930295"/>
                  <a:gd name="connsiteY2" fmla="*/ 421143 h 1491772"/>
                  <a:gd name="connsiteX3" fmla="*/ 930295 w 930295"/>
                  <a:gd name="connsiteY3" fmla="*/ 1491772 h 1491772"/>
                  <a:gd name="connsiteX4" fmla="*/ 0 w 930295"/>
                  <a:gd name="connsiteY4" fmla="*/ 1491772 h 1491772"/>
                  <a:gd name="connsiteX5" fmla="*/ 0 w 930295"/>
                  <a:gd name="connsiteY5" fmla="*/ 390292 h 1491772"/>
                  <a:gd name="connsiteX6" fmla="*/ 5446 w 930295"/>
                  <a:gd name="connsiteY6" fmla="*/ 336268 h 1491772"/>
                  <a:gd name="connsiteX7" fmla="*/ 418033 w 930295"/>
                  <a:gd name="connsiteY7" fmla="*/ 0 h 1491772"/>
                  <a:gd name="connsiteX8" fmla="*/ 423496 w 930295"/>
                  <a:gd name="connsiteY8" fmla="*/ 257390 h 1491772"/>
                  <a:gd name="connsiteX9" fmla="*/ 244973 w 930295"/>
                  <a:gd name="connsiteY9" fmla="*/ 435913 h 1491772"/>
                  <a:gd name="connsiteX10" fmla="*/ 244973 w 930295"/>
                  <a:gd name="connsiteY10" fmla="*/ 978486 h 1491772"/>
                  <a:gd name="connsiteX11" fmla="*/ 703725 w 930295"/>
                  <a:gd name="connsiteY11" fmla="*/ 978486 h 1491772"/>
                  <a:gd name="connsiteX12" fmla="*/ 703725 w 930295"/>
                  <a:gd name="connsiteY12" fmla="*/ 435913 h 1491772"/>
                  <a:gd name="connsiteX13" fmla="*/ 525202 w 930295"/>
                  <a:gd name="connsiteY13" fmla="*/ 257390 h 1491772"/>
                  <a:gd name="connsiteX14" fmla="*/ 423496 w 930295"/>
                  <a:gd name="connsiteY14" fmla="*/ 257390 h 1491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30295" h="1491772">
                    <a:moveTo>
                      <a:pt x="418033" y="0"/>
                    </a:moveTo>
                    <a:lnTo>
                      <a:pt x="509152" y="0"/>
                    </a:lnTo>
                    <a:cubicBezTo>
                      <a:pt x="741743" y="0"/>
                      <a:pt x="930295" y="188552"/>
                      <a:pt x="930295" y="421143"/>
                    </a:cubicBezTo>
                    <a:lnTo>
                      <a:pt x="930295" y="1491772"/>
                    </a:lnTo>
                    <a:lnTo>
                      <a:pt x="0" y="1491772"/>
                    </a:lnTo>
                    <a:lnTo>
                      <a:pt x="0" y="390292"/>
                    </a:lnTo>
                    <a:lnTo>
                      <a:pt x="5446" y="336268"/>
                    </a:lnTo>
                    <a:cubicBezTo>
                      <a:pt x="44716" y="144360"/>
                      <a:pt x="214516" y="0"/>
                      <a:pt x="418033" y="0"/>
                    </a:cubicBezTo>
                    <a:close/>
                    <a:moveTo>
                      <a:pt x="423496" y="257390"/>
                    </a:moveTo>
                    <a:cubicBezTo>
                      <a:pt x="324900" y="257390"/>
                      <a:pt x="244973" y="337317"/>
                      <a:pt x="244973" y="435913"/>
                    </a:cubicBezTo>
                    <a:lnTo>
                      <a:pt x="244973" y="978486"/>
                    </a:lnTo>
                    <a:lnTo>
                      <a:pt x="703725" y="978486"/>
                    </a:lnTo>
                    <a:lnTo>
                      <a:pt x="703725" y="435913"/>
                    </a:lnTo>
                    <a:cubicBezTo>
                      <a:pt x="703725" y="337317"/>
                      <a:pt x="623798" y="257390"/>
                      <a:pt x="525202" y="257390"/>
                    </a:cubicBezTo>
                    <a:lnTo>
                      <a:pt x="423496" y="257390"/>
                    </a:lnTo>
                    <a:close/>
                  </a:path>
                </a:pathLst>
              </a:custGeom>
              <a:solidFill>
                <a:srgbClr val="E0A67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E3318DC3-7BEB-01E9-99AE-CFB7DB6FAFB4}"/>
                  </a:ext>
                </a:extLst>
              </p:cNvPr>
              <p:cNvSpPr/>
              <p:nvPr/>
            </p:nvSpPr>
            <p:spPr>
              <a:xfrm>
                <a:off x="9043958" y="3006975"/>
                <a:ext cx="1076798" cy="373472"/>
              </a:xfrm>
              <a:custGeom>
                <a:avLst/>
                <a:gdLst>
                  <a:gd name="connsiteX0" fmla="*/ 0 w 317008"/>
                  <a:gd name="connsiteY0" fmla="*/ 0 h 45719"/>
                  <a:gd name="connsiteX1" fmla="*/ 317008 w 317008"/>
                  <a:gd name="connsiteY1" fmla="*/ 0 h 45719"/>
                  <a:gd name="connsiteX2" fmla="*/ 317008 w 317008"/>
                  <a:gd name="connsiteY2" fmla="*/ 45719 h 45719"/>
                  <a:gd name="connsiteX3" fmla="*/ 0 w 317008"/>
                  <a:gd name="connsiteY3" fmla="*/ 45719 h 45719"/>
                  <a:gd name="connsiteX4" fmla="*/ 0 w 317008"/>
                  <a:gd name="connsiteY4" fmla="*/ 0 h 45719"/>
                  <a:gd name="connsiteX0" fmla="*/ 0 w 526558"/>
                  <a:gd name="connsiteY0" fmla="*/ 0 h 45719"/>
                  <a:gd name="connsiteX1" fmla="*/ 317008 w 526558"/>
                  <a:gd name="connsiteY1" fmla="*/ 0 h 45719"/>
                  <a:gd name="connsiteX2" fmla="*/ 526558 w 526558"/>
                  <a:gd name="connsiteY2" fmla="*/ 1269 h 45719"/>
                  <a:gd name="connsiteX3" fmla="*/ 0 w 526558"/>
                  <a:gd name="connsiteY3" fmla="*/ 45719 h 45719"/>
                  <a:gd name="connsiteX4" fmla="*/ 0 w 526558"/>
                  <a:gd name="connsiteY4" fmla="*/ 0 h 45719"/>
                  <a:gd name="connsiteX0" fmla="*/ 0 w 520208"/>
                  <a:gd name="connsiteY0" fmla="*/ 0 h 204469"/>
                  <a:gd name="connsiteX1" fmla="*/ 317008 w 520208"/>
                  <a:gd name="connsiteY1" fmla="*/ 0 h 204469"/>
                  <a:gd name="connsiteX2" fmla="*/ 520208 w 520208"/>
                  <a:gd name="connsiteY2" fmla="*/ 204469 h 204469"/>
                  <a:gd name="connsiteX3" fmla="*/ 0 w 520208"/>
                  <a:gd name="connsiteY3" fmla="*/ 45719 h 204469"/>
                  <a:gd name="connsiteX4" fmla="*/ 0 w 520208"/>
                  <a:gd name="connsiteY4" fmla="*/ 0 h 204469"/>
                  <a:gd name="connsiteX0" fmla="*/ 0 w 526558"/>
                  <a:gd name="connsiteY0" fmla="*/ 12700 h 217169"/>
                  <a:gd name="connsiteX1" fmla="*/ 526558 w 526558"/>
                  <a:gd name="connsiteY1" fmla="*/ 0 h 217169"/>
                  <a:gd name="connsiteX2" fmla="*/ 520208 w 526558"/>
                  <a:gd name="connsiteY2" fmla="*/ 217169 h 217169"/>
                  <a:gd name="connsiteX3" fmla="*/ 0 w 526558"/>
                  <a:gd name="connsiteY3" fmla="*/ 58419 h 217169"/>
                  <a:gd name="connsiteX4" fmla="*/ 0 w 526558"/>
                  <a:gd name="connsiteY4" fmla="*/ 12700 h 217169"/>
                  <a:gd name="connsiteX0" fmla="*/ 0 w 558308"/>
                  <a:gd name="connsiteY0" fmla="*/ 19050 h 217169"/>
                  <a:gd name="connsiteX1" fmla="*/ 558308 w 558308"/>
                  <a:gd name="connsiteY1" fmla="*/ 0 h 217169"/>
                  <a:gd name="connsiteX2" fmla="*/ 551958 w 558308"/>
                  <a:gd name="connsiteY2" fmla="*/ 217169 h 217169"/>
                  <a:gd name="connsiteX3" fmla="*/ 31750 w 558308"/>
                  <a:gd name="connsiteY3" fmla="*/ 58419 h 217169"/>
                  <a:gd name="connsiteX4" fmla="*/ 0 w 558308"/>
                  <a:gd name="connsiteY4" fmla="*/ 19050 h 217169"/>
                  <a:gd name="connsiteX0" fmla="*/ 0 w 558308"/>
                  <a:gd name="connsiteY0" fmla="*/ 19050 h 312419"/>
                  <a:gd name="connsiteX1" fmla="*/ 558308 w 558308"/>
                  <a:gd name="connsiteY1" fmla="*/ 0 h 312419"/>
                  <a:gd name="connsiteX2" fmla="*/ 551958 w 558308"/>
                  <a:gd name="connsiteY2" fmla="*/ 217169 h 312419"/>
                  <a:gd name="connsiteX3" fmla="*/ 165100 w 558308"/>
                  <a:gd name="connsiteY3" fmla="*/ 312419 h 312419"/>
                  <a:gd name="connsiteX4" fmla="*/ 0 w 558308"/>
                  <a:gd name="connsiteY4" fmla="*/ 19050 h 312419"/>
                  <a:gd name="connsiteX0" fmla="*/ 0 w 558308"/>
                  <a:gd name="connsiteY0" fmla="*/ 19050 h 471169"/>
                  <a:gd name="connsiteX1" fmla="*/ 558308 w 558308"/>
                  <a:gd name="connsiteY1" fmla="*/ 0 h 471169"/>
                  <a:gd name="connsiteX2" fmla="*/ 551958 w 558308"/>
                  <a:gd name="connsiteY2" fmla="*/ 217169 h 471169"/>
                  <a:gd name="connsiteX3" fmla="*/ 133350 w 558308"/>
                  <a:gd name="connsiteY3" fmla="*/ 471169 h 471169"/>
                  <a:gd name="connsiteX4" fmla="*/ 0 w 558308"/>
                  <a:gd name="connsiteY4" fmla="*/ 19050 h 471169"/>
                  <a:gd name="connsiteX0" fmla="*/ 0 w 558308"/>
                  <a:gd name="connsiteY0" fmla="*/ 19050 h 471169"/>
                  <a:gd name="connsiteX1" fmla="*/ 558308 w 558308"/>
                  <a:gd name="connsiteY1" fmla="*/ 0 h 471169"/>
                  <a:gd name="connsiteX2" fmla="*/ 551958 w 558308"/>
                  <a:gd name="connsiteY2" fmla="*/ 217169 h 471169"/>
                  <a:gd name="connsiteX3" fmla="*/ 202452 w 558308"/>
                  <a:gd name="connsiteY3" fmla="*/ 328558 h 471169"/>
                  <a:gd name="connsiteX4" fmla="*/ 133350 w 558308"/>
                  <a:gd name="connsiteY4" fmla="*/ 471169 h 471169"/>
                  <a:gd name="connsiteX5" fmla="*/ 0 w 558308"/>
                  <a:gd name="connsiteY5" fmla="*/ 19050 h 471169"/>
                  <a:gd name="connsiteX0" fmla="*/ 0 w 558308"/>
                  <a:gd name="connsiteY0" fmla="*/ 19050 h 471169"/>
                  <a:gd name="connsiteX1" fmla="*/ 558308 w 558308"/>
                  <a:gd name="connsiteY1" fmla="*/ 0 h 471169"/>
                  <a:gd name="connsiteX2" fmla="*/ 551958 w 558308"/>
                  <a:gd name="connsiteY2" fmla="*/ 217169 h 471169"/>
                  <a:gd name="connsiteX3" fmla="*/ 202452 w 558308"/>
                  <a:gd name="connsiteY3" fmla="*/ 328558 h 471169"/>
                  <a:gd name="connsiteX4" fmla="*/ 133350 w 558308"/>
                  <a:gd name="connsiteY4" fmla="*/ 471169 h 471169"/>
                  <a:gd name="connsiteX5" fmla="*/ 113552 w 558308"/>
                  <a:gd name="connsiteY5" fmla="*/ 201558 h 471169"/>
                  <a:gd name="connsiteX6" fmla="*/ 0 w 558308"/>
                  <a:gd name="connsiteY6" fmla="*/ 19050 h 471169"/>
                  <a:gd name="connsiteX0" fmla="*/ 0 w 615458"/>
                  <a:gd name="connsiteY0" fmla="*/ 6350 h 471169"/>
                  <a:gd name="connsiteX1" fmla="*/ 615458 w 615458"/>
                  <a:gd name="connsiteY1" fmla="*/ 0 h 471169"/>
                  <a:gd name="connsiteX2" fmla="*/ 609108 w 615458"/>
                  <a:gd name="connsiteY2" fmla="*/ 217169 h 471169"/>
                  <a:gd name="connsiteX3" fmla="*/ 259602 w 615458"/>
                  <a:gd name="connsiteY3" fmla="*/ 328558 h 471169"/>
                  <a:gd name="connsiteX4" fmla="*/ 190500 w 615458"/>
                  <a:gd name="connsiteY4" fmla="*/ 471169 h 471169"/>
                  <a:gd name="connsiteX5" fmla="*/ 170702 w 615458"/>
                  <a:gd name="connsiteY5" fmla="*/ 201558 h 471169"/>
                  <a:gd name="connsiteX6" fmla="*/ 0 w 615458"/>
                  <a:gd name="connsiteY6" fmla="*/ 6350 h 471169"/>
                  <a:gd name="connsiteX0" fmla="*/ 0 w 615458"/>
                  <a:gd name="connsiteY0" fmla="*/ 6350 h 471169"/>
                  <a:gd name="connsiteX1" fmla="*/ 615458 w 615458"/>
                  <a:gd name="connsiteY1" fmla="*/ 0 h 471169"/>
                  <a:gd name="connsiteX2" fmla="*/ 609108 w 615458"/>
                  <a:gd name="connsiteY2" fmla="*/ 217169 h 471169"/>
                  <a:gd name="connsiteX3" fmla="*/ 259602 w 615458"/>
                  <a:gd name="connsiteY3" fmla="*/ 328558 h 471169"/>
                  <a:gd name="connsiteX4" fmla="*/ 190500 w 615458"/>
                  <a:gd name="connsiteY4" fmla="*/ 471169 h 471169"/>
                  <a:gd name="connsiteX5" fmla="*/ 170702 w 615458"/>
                  <a:gd name="connsiteY5" fmla="*/ 201558 h 471169"/>
                  <a:gd name="connsiteX6" fmla="*/ 0 w 615458"/>
                  <a:gd name="connsiteY6" fmla="*/ 6350 h 471169"/>
                  <a:gd name="connsiteX0" fmla="*/ 0 w 615458"/>
                  <a:gd name="connsiteY0" fmla="*/ 6350 h 471169"/>
                  <a:gd name="connsiteX1" fmla="*/ 615458 w 615458"/>
                  <a:gd name="connsiteY1" fmla="*/ 0 h 471169"/>
                  <a:gd name="connsiteX2" fmla="*/ 609108 w 615458"/>
                  <a:gd name="connsiteY2" fmla="*/ 217169 h 471169"/>
                  <a:gd name="connsiteX3" fmla="*/ 259602 w 615458"/>
                  <a:gd name="connsiteY3" fmla="*/ 328558 h 471169"/>
                  <a:gd name="connsiteX4" fmla="*/ 190500 w 615458"/>
                  <a:gd name="connsiteY4" fmla="*/ 471169 h 471169"/>
                  <a:gd name="connsiteX5" fmla="*/ 170702 w 615458"/>
                  <a:gd name="connsiteY5" fmla="*/ 201558 h 471169"/>
                  <a:gd name="connsiteX6" fmla="*/ 0 w 615458"/>
                  <a:gd name="connsiteY6" fmla="*/ 6350 h 471169"/>
                  <a:gd name="connsiteX0" fmla="*/ 0 w 615458"/>
                  <a:gd name="connsiteY0" fmla="*/ 6350 h 471169"/>
                  <a:gd name="connsiteX1" fmla="*/ 615458 w 615458"/>
                  <a:gd name="connsiteY1" fmla="*/ 0 h 471169"/>
                  <a:gd name="connsiteX2" fmla="*/ 609108 w 615458"/>
                  <a:gd name="connsiteY2" fmla="*/ 217169 h 471169"/>
                  <a:gd name="connsiteX3" fmla="*/ 259602 w 615458"/>
                  <a:gd name="connsiteY3" fmla="*/ 328558 h 471169"/>
                  <a:gd name="connsiteX4" fmla="*/ 190500 w 615458"/>
                  <a:gd name="connsiteY4" fmla="*/ 471169 h 471169"/>
                  <a:gd name="connsiteX5" fmla="*/ 158002 w 615458"/>
                  <a:gd name="connsiteY5" fmla="*/ 201558 h 471169"/>
                  <a:gd name="connsiteX6" fmla="*/ 0 w 615458"/>
                  <a:gd name="connsiteY6" fmla="*/ 6350 h 471169"/>
                  <a:gd name="connsiteX0" fmla="*/ 0 w 615458"/>
                  <a:gd name="connsiteY0" fmla="*/ 6350 h 477519"/>
                  <a:gd name="connsiteX1" fmla="*/ 615458 w 615458"/>
                  <a:gd name="connsiteY1" fmla="*/ 0 h 477519"/>
                  <a:gd name="connsiteX2" fmla="*/ 609108 w 615458"/>
                  <a:gd name="connsiteY2" fmla="*/ 217169 h 477519"/>
                  <a:gd name="connsiteX3" fmla="*/ 259602 w 615458"/>
                  <a:gd name="connsiteY3" fmla="*/ 328558 h 477519"/>
                  <a:gd name="connsiteX4" fmla="*/ 174625 w 615458"/>
                  <a:gd name="connsiteY4" fmla="*/ 477519 h 477519"/>
                  <a:gd name="connsiteX5" fmla="*/ 158002 w 615458"/>
                  <a:gd name="connsiteY5" fmla="*/ 201558 h 477519"/>
                  <a:gd name="connsiteX6" fmla="*/ 0 w 615458"/>
                  <a:gd name="connsiteY6" fmla="*/ 6350 h 477519"/>
                  <a:gd name="connsiteX0" fmla="*/ 0 w 615458"/>
                  <a:gd name="connsiteY0" fmla="*/ 6350 h 477519"/>
                  <a:gd name="connsiteX1" fmla="*/ 615458 w 615458"/>
                  <a:gd name="connsiteY1" fmla="*/ 0 h 477519"/>
                  <a:gd name="connsiteX2" fmla="*/ 609108 w 615458"/>
                  <a:gd name="connsiteY2" fmla="*/ 217169 h 477519"/>
                  <a:gd name="connsiteX3" fmla="*/ 259602 w 615458"/>
                  <a:gd name="connsiteY3" fmla="*/ 328558 h 477519"/>
                  <a:gd name="connsiteX4" fmla="*/ 174625 w 615458"/>
                  <a:gd name="connsiteY4" fmla="*/ 477519 h 477519"/>
                  <a:gd name="connsiteX5" fmla="*/ 158002 w 615458"/>
                  <a:gd name="connsiteY5" fmla="*/ 201558 h 477519"/>
                  <a:gd name="connsiteX6" fmla="*/ 0 w 615458"/>
                  <a:gd name="connsiteY6" fmla="*/ 6350 h 477519"/>
                  <a:gd name="connsiteX0" fmla="*/ 0 w 615458"/>
                  <a:gd name="connsiteY0" fmla="*/ 6350 h 477519"/>
                  <a:gd name="connsiteX1" fmla="*/ 615458 w 615458"/>
                  <a:gd name="connsiteY1" fmla="*/ 0 h 477519"/>
                  <a:gd name="connsiteX2" fmla="*/ 609108 w 615458"/>
                  <a:gd name="connsiteY2" fmla="*/ 217169 h 477519"/>
                  <a:gd name="connsiteX3" fmla="*/ 285002 w 615458"/>
                  <a:gd name="connsiteY3" fmla="*/ 328558 h 477519"/>
                  <a:gd name="connsiteX4" fmla="*/ 174625 w 615458"/>
                  <a:gd name="connsiteY4" fmla="*/ 477519 h 477519"/>
                  <a:gd name="connsiteX5" fmla="*/ 158002 w 615458"/>
                  <a:gd name="connsiteY5" fmla="*/ 201558 h 477519"/>
                  <a:gd name="connsiteX6" fmla="*/ 0 w 615458"/>
                  <a:gd name="connsiteY6" fmla="*/ 6350 h 477519"/>
                  <a:gd name="connsiteX0" fmla="*/ 0 w 615458"/>
                  <a:gd name="connsiteY0" fmla="*/ 6350 h 477519"/>
                  <a:gd name="connsiteX1" fmla="*/ 615458 w 615458"/>
                  <a:gd name="connsiteY1" fmla="*/ 0 h 477519"/>
                  <a:gd name="connsiteX2" fmla="*/ 609108 w 615458"/>
                  <a:gd name="connsiteY2" fmla="*/ 217169 h 477519"/>
                  <a:gd name="connsiteX3" fmla="*/ 285002 w 615458"/>
                  <a:gd name="connsiteY3" fmla="*/ 328558 h 477519"/>
                  <a:gd name="connsiteX4" fmla="*/ 174625 w 615458"/>
                  <a:gd name="connsiteY4" fmla="*/ 477519 h 477519"/>
                  <a:gd name="connsiteX5" fmla="*/ 158002 w 615458"/>
                  <a:gd name="connsiteY5" fmla="*/ 201558 h 477519"/>
                  <a:gd name="connsiteX6" fmla="*/ 0 w 615458"/>
                  <a:gd name="connsiteY6" fmla="*/ 6350 h 477519"/>
                  <a:gd name="connsiteX0" fmla="*/ 0 w 628158"/>
                  <a:gd name="connsiteY0" fmla="*/ 6350 h 477519"/>
                  <a:gd name="connsiteX1" fmla="*/ 615458 w 628158"/>
                  <a:gd name="connsiteY1" fmla="*/ 0 h 477519"/>
                  <a:gd name="connsiteX2" fmla="*/ 628158 w 628158"/>
                  <a:gd name="connsiteY2" fmla="*/ 217169 h 477519"/>
                  <a:gd name="connsiteX3" fmla="*/ 285002 w 628158"/>
                  <a:gd name="connsiteY3" fmla="*/ 328558 h 477519"/>
                  <a:gd name="connsiteX4" fmla="*/ 174625 w 628158"/>
                  <a:gd name="connsiteY4" fmla="*/ 477519 h 477519"/>
                  <a:gd name="connsiteX5" fmla="*/ 158002 w 628158"/>
                  <a:gd name="connsiteY5" fmla="*/ 201558 h 477519"/>
                  <a:gd name="connsiteX6" fmla="*/ 0 w 628158"/>
                  <a:gd name="connsiteY6" fmla="*/ 6350 h 477519"/>
                  <a:gd name="connsiteX0" fmla="*/ 0 w 628158"/>
                  <a:gd name="connsiteY0" fmla="*/ 6350 h 334203"/>
                  <a:gd name="connsiteX1" fmla="*/ 615458 w 628158"/>
                  <a:gd name="connsiteY1" fmla="*/ 0 h 334203"/>
                  <a:gd name="connsiteX2" fmla="*/ 628158 w 628158"/>
                  <a:gd name="connsiteY2" fmla="*/ 217169 h 334203"/>
                  <a:gd name="connsiteX3" fmla="*/ 285002 w 628158"/>
                  <a:gd name="connsiteY3" fmla="*/ 328558 h 334203"/>
                  <a:gd name="connsiteX4" fmla="*/ 165908 w 628158"/>
                  <a:gd name="connsiteY4" fmla="*/ 206057 h 334203"/>
                  <a:gd name="connsiteX5" fmla="*/ 158002 w 628158"/>
                  <a:gd name="connsiteY5" fmla="*/ 201558 h 334203"/>
                  <a:gd name="connsiteX6" fmla="*/ 0 w 628158"/>
                  <a:gd name="connsiteY6" fmla="*/ 6350 h 334203"/>
                  <a:gd name="connsiteX0" fmla="*/ 0 w 628158"/>
                  <a:gd name="connsiteY0" fmla="*/ 6350 h 238059"/>
                  <a:gd name="connsiteX1" fmla="*/ 615458 w 628158"/>
                  <a:gd name="connsiteY1" fmla="*/ 0 h 238059"/>
                  <a:gd name="connsiteX2" fmla="*/ 628158 w 628158"/>
                  <a:gd name="connsiteY2" fmla="*/ 217169 h 238059"/>
                  <a:gd name="connsiteX3" fmla="*/ 393965 w 628158"/>
                  <a:gd name="connsiteY3" fmla="*/ 228545 h 238059"/>
                  <a:gd name="connsiteX4" fmla="*/ 165908 w 628158"/>
                  <a:gd name="connsiteY4" fmla="*/ 206057 h 238059"/>
                  <a:gd name="connsiteX5" fmla="*/ 158002 w 628158"/>
                  <a:gd name="connsiteY5" fmla="*/ 201558 h 238059"/>
                  <a:gd name="connsiteX6" fmla="*/ 0 w 628158"/>
                  <a:gd name="connsiteY6" fmla="*/ 6350 h 238059"/>
                  <a:gd name="connsiteX0" fmla="*/ 0 w 628158"/>
                  <a:gd name="connsiteY0" fmla="*/ 6350 h 238059"/>
                  <a:gd name="connsiteX1" fmla="*/ 615458 w 628158"/>
                  <a:gd name="connsiteY1" fmla="*/ 0 h 238059"/>
                  <a:gd name="connsiteX2" fmla="*/ 628158 w 628158"/>
                  <a:gd name="connsiteY2" fmla="*/ 217169 h 238059"/>
                  <a:gd name="connsiteX3" fmla="*/ 350380 w 628158"/>
                  <a:gd name="connsiteY3" fmla="*/ 228545 h 238059"/>
                  <a:gd name="connsiteX4" fmla="*/ 165908 w 628158"/>
                  <a:gd name="connsiteY4" fmla="*/ 206057 h 238059"/>
                  <a:gd name="connsiteX5" fmla="*/ 158002 w 628158"/>
                  <a:gd name="connsiteY5" fmla="*/ 201558 h 238059"/>
                  <a:gd name="connsiteX6" fmla="*/ 0 w 628158"/>
                  <a:gd name="connsiteY6" fmla="*/ 6350 h 238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8158" h="238059">
                    <a:moveTo>
                      <a:pt x="0" y="6350"/>
                    </a:moveTo>
                    <a:lnTo>
                      <a:pt x="615458" y="0"/>
                    </a:lnTo>
                    <a:lnTo>
                      <a:pt x="628158" y="217169"/>
                    </a:lnTo>
                    <a:cubicBezTo>
                      <a:pt x="518006" y="283932"/>
                      <a:pt x="460532" y="161782"/>
                      <a:pt x="350380" y="228545"/>
                    </a:cubicBezTo>
                    <a:cubicBezTo>
                      <a:pt x="309354" y="271849"/>
                      <a:pt x="172009" y="150053"/>
                      <a:pt x="165908" y="206057"/>
                    </a:cubicBezTo>
                    <a:cubicBezTo>
                      <a:pt x="142375" y="118303"/>
                      <a:pt x="159310" y="311537"/>
                      <a:pt x="158002" y="201558"/>
                    </a:cubicBezTo>
                    <a:cubicBezTo>
                      <a:pt x="120151" y="95214"/>
                      <a:pt x="56901" y="71419"/>
                      <a:pt x="0" y="6350"/>
                    </a:cubicBezTo>
                    <a:close/>
                  </a:path>
                </a:pathLst>
              </a:custGeom>
              <a:solidFill>
                <a:srgbClr val="A05B4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7">
                <a:extLst>
                  <a:ext uri="{FF2B5EF4-FFF2-40B4-BE49-F238E27FC236}">
                    <a16:creationId xmlns:a16="http://schemas.microsoft.com/office/drawing/2014/main" id="{82FE2244-06F9-3A12-E186-9BDB9E35C668}"/>
                  </a:ext>
                </a:extLst>
              </p:cNvPr>
              <p:cNvSpPr/>
              <p:nvPr/>
            </p:nvSpPr>
            <p:spPr>
              <a:xfrm rot="2909788">
                <a:off x="9708329" y="2919196"/>
                <a:ext cx="718616" cy="434344"/>
              </a:xfrm>
              <a:custGeom>
                <a:avLst/>
                <a:gdLst>
                  <a:gd name="connsiteX0" fmla="*/ 0 w 570696"/>
                  <a:gd name="connsiteY0" fmla="*/ 247650 h 247650"/>
                  <a:gd name="connsiteX1" fmla="*/ 231480 w 570696"/>
                  <a:gd name="connsiteY1" fmla="*/ 0 h 247650"/>
                  <a:gd name="connsiteX2" fmla="*/ 570696 w 570696"/>
                  <a:gd name="connsiteY2" fmla="*/ 247650 h 247650"/>
                  <a:gd name="connsiteX3" fmla="*/ 0 w 570696"/>
                  <a:gd name="connsiteY3" fmla="*/ 247650 h 247650"/>
                  <a:gd name="connsiteX0" fmla="*/ 0 w 570696"/>
                  <a:gd name="connsiteY0" fmla="*/ 265700 h 265700"/>
                  <a:gd name="connsiteX1" fmla="*/ 261083 w 570696"/>
                  <a:gd name="connsiteY1" fmla="*/ 0 h 265700"/>
                  <a:gd name="connsiteX2" fmla="*/ 570696 w 570696"/>
                  <a:gd name="connsiteY2" fmla="*/ 265700 h 265700"/>
                  <a:gd name="connsiteX3" fmla="*/ 0 w 570696"/>
                  <a:gd name="connsiteY3" fmla="*/ 265700 h 265700"/>
                  <a:gd name="connsiteX0" fmla="*/ 0 w 570696"/>
                  <a:gd name="connsiteY0" fmla="*/ 265700 h 265702"/>
                  <a:gd name="connsiteX1" fmla="*/ 261083 w 570696"/>
                  <a:gd name="connsiteY1" fmla="*/ 0 h 265702"/>
                  <a:gd name="connsiteX2" fmla="*/ 570696 w 570696"/>
                  <a:gd name="connsiteY2" fmla="*/ 265700 h 265702"/>
                  <a:gd name="connsiteX3" fmla="*/ 252347 w 570696"/>
                  <a:gd name="connsiteY3" fmla="*/ 180970 h 265702"/>
                  <a:gd name="connsiteX4" fmla="*/ 0 w 570696"/>
                  <a:gd name="connsiteY4" fmla="*/ 265700 h 265702"/>
                  <a:gd name="connsiteX0" fmla="*/ 0 w 549962"/>
                  <a:gd name="connsiteY0" fmla="*/ 265700 h 265700"/>
                  <a:gd name="connsiteX1" fmla="*/ 261083 w 549962"/>
                  <a:gd name="connsiteY1" fmla="*/ 0 h 265700"/>
                  <a:gd name="connsiteX2" fmla="*/ 549962 w 549962"/>
                  <a:gd name="connsiteY2" fmla="*/ 253056 h 265700"/>
                  <a:gd name="connsiteX3" fmla="*/ 252347 w 549962"/>
                  <a:gd name="connsiteY3" fmla="*/ 180970 h 265700"/>
                  <a:gd name="connsiteX4" fmla="*/ 0 w 549962"/>
                  <a:gd name="connsiteY4" fmla="*/ 265700 h 26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962" h="265700">
                    <a:moveTo>
                      <a:pt x="0" y="265700"/>
                    </a:moveTo>
                    <a:lnTo>
                      <a:pt x="261083" y="0"/>
                    </a:lnTo>
                    <a:lnTo>
                      <a:pt x="549962" y="253056"/>
                    </a:lnTo>
                    <a:cubicBezTo>
                      <a:pt x="453998" y="253612"/>
                      <a:pt x="348311" y="180414"/>
                      <a:pt x="252347" y="180970"/>
                    </a:cubicBezTo>
                    <a:lnTo>
                      <a:pt x="0" y="265700"/>
                    </a:lnTo>
                    <a:close/>
                  </a:path>
                </a:pathLst>
              </a:custGeom>
              <a:solidFill>
                <a:srgbClr val="A05B4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7">
                <a:extLst>
                  <a:ext uri="{FF2B5EF4-FFF2-40B4-BE49-F238E27FC236}">
                    <a16:creationId xmlns:a16="http://schemas.microsoft.com/office/drawing/2014/main" id="{B33F6C5D-C78C-3CC5-B48C-9E6DD1244891}"/>
                  </a:ext>
                </a:extLst>
              </p:cNvPr>
              <p:cNvSpPr/>
              <p:nvPr/>
            </p:nvSpPr>
            <p:spPr>
              <a:xfrm rot="18833591">
                <a:off x="10024749" y="2980513"/>
                <a:ext cx="718616" cy="323729"/>
              </a:xfrm>
              <a:custGeom>
                <a:avLst/>
                <a:gdLst>
                  <a:gd name="connsiteX0" fmla="*/ 0 w 570696"/>
                  <a:gd name="connsiteY0" fmla="*/ 247650 h 247650"/>
                  <a:gd name="connsiteX1" fmla="*/ 231480 w 570696"/>
                  <a:gd name="connsiteY1" fmla="*/ 0 h 247650"/>
                  <a:gd name="connsiteX2" fmla="*/ 570696 w 570696"/>
                  <a:gd name="connsiteY2" fmla="*/ 247650 h 247650"/>
                  <a:gd name="connsiteX3" fmla="*/ 0 w 570696"/>
                  <a:gd name="connsiteY3" fmla="*/ 247650 h 247650"/>
                  <a:gd name="connsiteX0" fmla="*/ 0 w 570696"/>
                  <a:gd name="connsiteY0" fmla="*/ 265700 h 265700"/>
                  <a:gd name="connsiteX1" fmla="*/ 261083 w 570696"/>
                  <a:gd name="connsiteY1" fmla="*/ 0 h 265700"/>
                  <a:gd name="connsiteX2" fmla="*/ 570696 w 570696"/>
                  <a:gd name="connsiteY2" fmla="*/ 265700 h 265700"/>
                  <a:gd name="connsiteX3" fmla="*/ 0 w 570696"/>
                  <a:gd name="connsiteY3" fmla="*/ 265700 h 265700"/>
                  <a:gd name="connsiteX0" fmla="*/ 0 w 570696"/>
                  <a:gd name="connsiteY0" fmla="*/ 265700 h 265702"/>
                  <a:gd name="connsiteX1" fmla="*/ 261083 w 570696"/>
                  <a:gd name="connsiteY1" fmla="*/ 0 h 265702"/>
                  <a:gd name="connsiteX2" fmla="*/ 570696 w 570696"/>
                  <a:gd name="connsiteY2" fmla="*/ 265700 h 265702"/>
                  <a:gd name="connsiteX3" fmla="*/ 252347 w 570696"/>
                  <a:gd name="connsiteY3" fmla="*/ 180970 h 265702"/>
                  <a:gd name="connsiteX4" fmla="*/ 0 w 570696"/>
                  <a:gd name="connsiteY4" fmla="*/ 265700 h 265702"/>
                  <a:gd name="connsiteX0" fmla="*/ 0 w 549962"/>
                  <a:gd name="connsiteY0" fmla="*/ 265700 h 265700"/>
                  <a:gd name="connsiteX1" fmla="*/ 261083 w 549962"/>
                  <a:gd name="connsiteY1" fmla="*/ 0 h 265700"/>
                  <a:gd name="connsiteX2" fmla="*/ 549962 w 549962"/>
                  <a:gd name="connsiteY2" fmla="*/ 253056 h 265700"/>
                  <a:gd name="connsiteX3" fmla="*/ 252347 w 549962"/>
                  <a:gd name="connsiteY3" fmla="*/ 180970 h 265700"/>
                  <a:gd name="connsiteX4" fmla="*/ 0 w 549962"/>
                  <a:gd name="connsiteY4" fmla="*/ 265700 h 26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962" h="265700">
                    <a:moveTo>
                      <a:pt x="0" y="265700"/>
                    </a:moveTo>
                    <a:lnTo>
                      <a:pt x="261083" y="0"/>
                    </a:lnTo>
                    <a:lnTo>
                      <a:pt x="549962" y="253056"/>
                    </a:lnTo>
                    <a:cubicBezTo>
                      <a:pt x="453998" y="253612"/>
                      <a:pt x="348311" y="180414"/>
                      <a:pt x="252347" y="180970"/>
                    </a:cubicBezTo>
                    <a:lnTo>
                      <a:pt x="0" y="265700"/>
                    </a:lnTo>
                    <a:close/>
                  </a:path>
                </a:pathLst>
              </a:custGeom>
              <a:solidFill>
                <a:srgbClr val="A05B4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3B9B6DA-34CB-692A-0823-046E713A2D4A}"/>
                  </a:ext>
                </a:extLst>
              </p:cNvPr>
              <p:cNvSpPr/>
              <p:nvPr/>
            </p:nvSpPr>
            <p:spPr>
              <a:xfrm>
                <a:off x="954853" y="1755058"/>
                <a:ext cx="9967557" cy="972974"/>
              </a:xfrm>
              <a:custGeom>
                <a:avLst/>
                <a:gdLst>
                  <a:gd name="connsiteX0" fmla="*/ 0 w 2118360"/>
                  <a:gd name="connsiteY0" fmla="*/ 0 h 121920"/>
                  <a:gd name="connsiteX1" fmla="*/ 2118360 w 2118360"/>
                  <a:gd name="connsiteY1" fmla="*/ 0 h 121920"/>
                  <a:gd name="connsiteX2" fmla="*/ 2118360 w 2118360"/>
                  <a:gd name="connsiteY2" fmla="*/ 121920 h 121920"/>
                  <a:gd name="connsiteX3" fmla="*/ 0 w 2118360"/>
                  <a:gd name="connsiteY3" fmla="*/ 121920 h 121920"/>
                  <a:gd name="connsiteX4" fmla="*/ 0 w 2118360"/>
                  <a:gd name="connsiteY4" fmla="*/ 0 h 121920"/>
                  <a:gd name="connsiteX0" fmla="*/ 2186940 w 4305300"/>
                  <a:gd name="connsiteY0" fmla="*/ 0 h 601980"/>
                  <a:gd name="connsiteX1" fmla="*/ 4305300 w 4305300"/>
                  <a:gd name="connsiteY1" fmla="*/ 0 h 601980"/>
                  <a:gd name="connsiteX2" fmla="*/ 4305300 w 4305300"/>
                  <a:gd name="connsiteY2" fmla="*/ 121920 h 601980"/>
                  <a:gd name="connsiteX3" fmla="*/ 0 w 4305300"/>
                  <a:gd name="connsiteY3" fmla="*/ 601980 h 601980"/>
                  <a:gd name="connsiteX4" fmla="*/ 2186940 w 4305300"/>
                  <a:gd name="connsiteY4" fmla="*/ 0 h 601980"/>
                  <a:gd name="connsiteX0" fmla="*/ 2186940 w 6347460"/>
                  <a:gd name="connsiteY0" fmla="*/ 0 h 617220"/>
                  <a:gd name="connsiteX1" fmla="*/ 4305300 w 6347460"/>
                  <a:gd name="connsiteY1" fmla="*/ 0 h 617220"/>
                  <a:gd name="connsiteX2" fmla="*/ 6347460 w 6347460"/>
                  <a:gd name="connsiteY2" fmla="*/ 617220 h 617220"/>
                  <a:gd name="connsiteX3" fmla="*/ 0 w 6347460"/>
                  <a:gd name="connsiteY3" fmla="*/ 601980 h 617220"/>
                  <a:gd name="connsiteX4" fmla="*/ 2186940 w 6347460"/>
                  <a:gd name="connsiteY4" fmla="*/ 0 h 617220"/>
                  <a:gd name="connsiteX0" fmla="*/ 2193011 w 6353531"/>
                  <a:gd name="connsiteY0" fmla="*/ 0 h 620194"/>
                  <a:gd name="connsiteX1" fmla="*/ 4311371 w 6353531"/>
                  <a:gd name="connsiteY1" fmla="*/ 0 h 620194"/>
                  <a:gd name="connsiteX2" fmla="*/ 6353531 w 6353531"/>
                  <a:gd name="connsiteY2" fmla="*/ 617220 h 620194"/>
                  <a:gd name="connsiteX3" fmla="*/ 0 w 6353531"/>
                  <a:gd name="connsiteY3" fmla="*/ 620194 h 620194"/>
                  <a:gd name="connsiteX4" fmla="*/ 2193011 w 6353531"/>
                  <a:gd name="connsiteY4" fmla="*/ 0 h 620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53531" h="620194">
                    <a:moveTo>
                      <a:pt x="2193011" y="0"/>
                    </a:moveTo>
                    <a:lnTo>
                      <a:pt x="4311371" y="0"/>
                    </a:lnTo>
                    <a:lnTo>
                      <a:pt x="6353531" y="617220"/>
                    </a:lnTo>
                    <a:lnTo>
                      <a:pt x="0" y="620194"/>
                    </a:lnTo>
                    <a:lnTo>
                      <a:pt x="2193011" y="0"/>
                    </a:lnTo>
                    <a:close/>
                  </a:path>
                </a:pathLst>
              </a:custGeom>
              <a:solidFill>
                <a:srgbClr val="35737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936B0BD9-E0D5-B419-F69F-A5AA0E001288}"/>
                  </a:ext>
                </a:extLst>
              </p:cNvPr>
              <p:cNvSpPr/>
              <p:nvPr/>
            </p:nvSpPr>
            <p:spPr>
              <a:xfrm rot="2839008">
                <a:off x="1383315" y="2989156"/>
                <a:ext cx="839359" cy="405029"/>
              </a:xfrm>
              <a:custGeom>
                <a:avLst/>
                <a:gdLst>
                  <a:gd name="connsiteX0" fmla="*/ 0 w 570696"/>
                  <a:gd name="connsiteY0" fmla="*/ 247650 h 247650"/>
                  <a:gd name="connsiteX1" fmla="*/ 231480 w 570696"/>
                  <a:gd name="connsiteY1" fmla="*/ 0 h 247650"/>
                  <a:gd name="connsiteX2" fmla="*/ 570696 w 570696"/>
                  <a:gd name="connsiteY2" fmla="*/ 247650 h 247650"/>
                  <a:gd name="connsiteX3" fmla="*/ 0 w 570696"/>
                  <a:gd name="connsiteY3" fmla="*/ 247650 h 247650"/>
                  <a:gd name="connsiteX0" fmla="*/ 0 w 570696"/>
                  <a:gd name="connsiteY0" fmla="*/ 265700 h 265700"/>
                  <a:gd name="connsiteX1" fmla="*/ 261083 w 570696"/>
                  <a:gd name="connsiteY1" fmla="*/ 0 h 265700"/>
                  <a:gd name="connsiteX2" fmla="*/ 570696 w 570696"/>
                  <a:gd name="connsiteY2" fmla="*/ 265700 h 265700"/>
                  <a:gd name="connsiteX3" fmla="*/ 0 w 570696"/>
                  <a:gd name="connsiteY3" fmla="*/ 265700 h 265700"/>
                  <a:gd name="connsiteX0" fmla="*/ 0 w 570696"/>
                  <a:gd name="connsiteY0" fmla="*/ 265700 h 265702"/>
                  <a:gd name="connsiteX1" fmla="*/ 261083 w 570696"/>
                  <a:gd name="connsiteY1" fmla="*/ 0 h 265702"/>
                  <a:gd name="connsiteX2" fmla="*/ 570696 w 570696"/>
                  <a:gd name="connsiteY2" fmla="*/ 265700 h 265702"/>
                  <a:gd name="connsiteX3" fmla="*/ 252347 w 570696"/>
                  <a:gd name="connsiteY3" fmla="*/ 180970 h 265702"/>
                  <a:gd name="connsiteX4" fmla="*/ 0 w 570696"/>
                  <a:gd name="connsiteY4" fmla="*/ 265700 h 265702"/>
                  <a:gd name="connsiteX0" fmla="*/ 0 w 549962"/>
                  <a:gd name="connsiteY0" fmla="*/ 265700 h 265700"/>
                  <a:gd name="connsiteX1" fmla="*/ 261083 w 549962"/>
                  <a:gd name="connsiteY1" fmla="*/ 0 h 265700"/>
                  <a:gd name="connsiteX2" fmla="*/ 549962 w 549962"/>
                  <a:gd name="connsiteY2" fmla="*/ 253056 h 265700"/>
                  <a:gd name="connsiteX3" fmla="*/ 252347 w 549962"/>
                  <a:gd name="connsiteY3" fmla="*/ 180970 h 265700"/>
                  <a:gd name="connsiteX4" fmla="*/ 0 w 549962"/>
                  <a:gd name="connsiteY4" fmla="*/ 265700 h 26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962" h="265700">
                    <a:moveTo>
                      <a:pt x="0" y="265700"/>
                    </a:moveTo>
                    <a:lnTo>
                      <a:pt x="261083" y="0"/>
                    </a:lnTo>
                    <a:lnTo>
                      <a:pt x="549962" y="253056"/>
                    </a:lnTo>
                    <a:cubicBezTo>
                      <a:pt x="453998" y="253612"/>
                      <a:pt x="348311" y="180414"/>
                      <a:pt x="252347" y="180970"/>
                    </a:cubicBezTo>
                    <a:lnTo>
                      <a:pt x="0" y="265700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Isosceles Triangle 7">
                <a:extLst>
                  <a:ext uri="{FF2B5EF4-FFF2-40B4-BE49-F238E27FC236}">
                    <a16:creationId xmlns:a16="http://schemas.microsoft.com/office/drawing/2014/main" id="{81330A16-2901-EE87-BE33-49E8330B3C00}"/>
                  </a:ext>
                </a:extLst>
              </p:cNvPr>
              <p:cNvSpPr/>
              <p:nvPr/>
            </p:nvSpPr>
            <p:spPr>
              <a:xfrm rot="18561654">
                <a:off x="8371793" y="3004455"/>
                <a:ext cx="585922" cy="243894"/>
              </a:xfrm>
              <a:custGeom>
                <a:avLst/>
                <a:gdLst>
                  <a:gd name="connsiteX0" fmla="*/ 0 w 570696"/>
                  <a:gd name="connsiteY0" fmla="*/ 247650 h 247650"/>
                  <a:gd name="connsiteX1" fmla="*/ 231480 w 570696"/>
                  <a:gd name="connsiteY1" fmla="*/ 0 h 247650"/>
                  <a:gd name="connsiteX2" fmla="*/ 570696 w 570696"/>
                  <a:gd name="connsiteY2" fmla="*/ 247650 h 247650"/>
                  <a:gd name="connsiteX3" fmla="*/ 0 w 570696"/>
                  <a:gd name="connsiteY3" fmla="*/ 247650 h 247650"/>
                  <a:gd name="connsiteX0" fmla="*/ 0 w 570696"/>
                  <a:gd name="connsiteY0" fmla="*/ 265700 h 265700"/>
                  <a:gd name="connsiteX1" fmla="*/ 261083 w 570696"/>
                  <a:gd name="connsiteY1" fmla="*/ 0 h 265700"/>
                  <a:gd name="connsiteX2" fmla="*/ 570696 w 570696"/>
                  <a:gd name="connsiteY2" fmla="*/ 265700 h 265700"/>
                  <a:gd name="connsiteX3" fmla="*/ 0 w 570696"/>
                  <a:gd name="connsiteY3" fmla="*/ 265700 h 265700"/>
                  <a:gd name="connsiteX0" fmla="*/ 0 w 570696"/>
                  <a:gd name="connsiteY0" fmla="*/ 265700 h 265702"/>
                  <a:gd name="connsiteX1" fmla="*/ 261083 w 570696"/>
                  <a:gd name="connsiteY1" fmla="*/ 0 h 265702"/>
                  <a:gd name="connsiteX2" fmla="*/ 570696 w 570696"/>
                  <a:gd name="connsiteY2" fmla="*/ 265700 h 265702"/>
                  <a:gd name="connsiteX3" fmla="*/ 252347 w 570696"/>
                  <a:gd name="connsiteY3" fmla="*/ 180970 h 265702"/>
                  <a:gd name="connsiteX4" fmla="*/ 0 w 570696"/>
                  <a:gd name="connsiteY4" fmla="*/ 265700 h 265702"/>
                  <a:gd name="connsiteX0" fmla="*/ 0 w 549962"/>
                  <a:gd name="connsiteY0" fmla="*/ 265700 h 265700"/>
                  <a:gd name="connsiteX1" fmla="*/ 261083 w 549962"/>
                  <a:gd name="connsiteY1" fmla="*/ 0 h 265700"/>
                  <a:gd name="connsiteX2" fmla="*/ 549962 w 549962"/>
                  <a:gd name="connsiteY2" fmla="*/ 253056 h 265700"/>
                  <a:gd name="connsiteX3" fmla="*/ 252347 w 549962"/>
                  <a:gd name="connsiteY3" fmla="*/ 180970 h 265700"/>
                  <a:gd name="connsiteX4" fmla="*/ 0 w 549962"/>
                  <a:gd name="connsiteY4" fmla="*/ 265700 h 26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962" h="265700">
                    <a:moveTo>
                      <a:pt x="0" y="265700"/>
                    </a:moveTo>
                    <a:lnTo>
                      <a:pt x="261083" y="0"/>
                    </a:lnTo>
                    <a:lnTo>
                      <a:pt x="549962" y="253056"/>
                    </a:lnTo>
                    <a:cubicBezTo>
                      <a:pt x="453998" y="253612"/>
                      <a:pt x="348311" y="180414"/>
                      <a:pt x="252347" y="180970"/>
                    </a:cubicBezTo>
                    <a:lnTo>
                      <a:pt x="0" y="265700"/>
                    </a:lnTo>
                    <a:close/>
                  </a:path>
                </a:pathLst>
              </a:custGeom>
              <a:solidFill>
                <a:srgbClr val="9C594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3F885389-F368-0E48-F2CC-D87287548DD2}"/>
                  </a:ext>
                </a:extLst>
              </p:cNvPr>
              <p:cNvSpPr/>
              <p:nvPr/>
            </p:nvSpPr>
            <p:spPr>
              <a:xfrm>
                <a:off x="10124705" y="2943566"/>
                <a:ext cx="189278" cy="2351036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: Top Corners Rounded 35">
                <a:extLst>
                  <a:ext uri="{FF2B5EF4-FFF2-40B4-BE49-F238E27FC236}">
                    <a16:creationId xmlns:a16="http://schemas.microsoft.com/office/drawing/2014/main" id="{1A690BB9-1A83-2D55-ED18-D0FF7CDC55D5}"/>
                  </a:ext>
                </a:extLst>
              </p:cNvPr>
              <p:cNvSpPr/>
              <p:nvPr/>
            </p:nvSpPr>
            <p:spPr>
              <a:xfrm>
                <a:off x="10023092" y="5294602"/>
                <a:ext cx="425124" cy="245066"/>
              </a:xfrm>
              <a:prstGeom prst="round2Same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ED1831DF-6E51-BF9D-8EBD-A3E200E16BF8}"/>
                  </a:ext>
                </a:extLst>
              </p:cNvPr>
              <p:cNvSpPr/>
              <p:nvPr/>
            </p:nvSpPr>
            <p:spPr>
              <a:xfrm>
                <a:off x="5177109" y="4668517"/>
                <a:ext cx="1919022" cy="727903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4F830D6-0D02-5ED4-9B2F-5828F4E423B2}"/>
                  </a:ext>
                </a:extLst>
              </p:cNvPr>
              <p:cNvSpPr/>
              <p:nvPr/>
            </p:nvSpPr>
            <p:spPr>
              <a:xfrm>
                <a:off x="7155537" y="4642852"/>
                <a:ext cx="1227539" cy="76012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75B6696-B3A8-BEA8-300E-6076078BB544}"/>
                  </a:ext>
                </a:extLst>
              </p:cNvPr>
              <p:cNvSpPr/>
              <p:nvPr/>
            </p:nvSpPr>
            <p:spPr>
              <a:xfrm>
                <a:off x="8539792" y="4658070"/>
                <a:ext cx="848982" cy="760124"/>
              </a:xfrm>
              <a:custGeom>
                <a:avLst/>
                <a:gdLst>
                  <a:gd name="connsiteX0" fmla="*/ 0 w 782459"/>
                  <a:gd name="connsiteY0" fmla="*/ 0 h 484519"/>
                  <a:gd name="connsiteX1" fmla="*/ 782459 w 782459"/>
                  <a:gd name="connsiteY1" fmla="*/ 0 h 484519"/>
                  <a:gd name="connsiteX2" fmla="*/ 782459 w 782459"/>
                  <a:gd name="connsiteY2" fmla="*/ 484519 h 484519"/>
                  <a:gd name="connsiteX3" fmla="*/ 0 w 782459"/>
                  <a:gd name="connsiteY3" fmla="*/ 484519 h 484519"/>
                  <a:gd name="connsiteX4" fmla="*/ 0 w 782459"/>
                  <a:gd name="connsiteY4" fmla="*/ 0 h 484519"/>
                  <a:gd name="connsiteX0" fmla="*/ 0 w 782459"/>
                  <a:gd name="connsiteY0" fmla="*/ 0 h 484519"/>
                  <a:gd name="connsiteX1" fmla="*/ 534809 w 782459"/>
                  <a:gd name="connsiteY1" fmla="*/ 0 h 484519"/>
                  <a:gd name="connsiteX2" fmla="*/ 782459 w 782459"/>
                  <a:gd name="connsiteY2" fmla="*/ 484519 h 484519"/>
                  <a:gd name="connsiteX3" fmla="*/ 0 w 782459"/>
                  <a:gd name="connsiteY3" fmla="*/ 484519 h 484519"/>
                  <a:gd name="connsiteX4" fmla="*/ 0 w 782459"/>
                  <a:gd name="connsiteY4" fmla="*/ 0 h 484519"/>
                  <a:gd name="connsiteX0" fmla="*/ 0 w 560209"/>
                  <a:gd name="connsiteY0" fmla="*/ 0 h 484519"/>
                  <a:gd name="connsiteX1" fmla="*/ 534809 w 560209"/>
                  <a:gd name="connsiteY1" fmla="*/ 0 h 484519"/>
                  <a:gd name="connsiteX2" fmla="*/ 560209 w 560209"/>
                  <a:gd name="connsiteY2" fmla="*/ 414669 h 484519"/>
                  <a:gd name="connsiteX3" fmla="*/ 0 w 560209"/>
                  <a:gd name="connsiteY3" fmla="*/ 484519 h 484519"/>
                  <a:gd name="connsiteX4" fmla="*/ 0 w 560209"/>
                  <a:gd name="connsiteY4" fmla="*/ 0 h 484519"/>
                  <a:gd name="connsiteX0" fmla="*/ 0 w 534809"/>
                  <a:gd name="connsiteY0" fmla="*/ 0 h 484519"/>
                  <a:gd name="connsiteX1" fmla="*/ 534809 w 534809"/>
                  <a:gd name="connsiteY1" fmla="*/ 0 h 484519"/>
                  <a:gd name="connsiteX2" fmla="*/ 515759 w 534809"/>
                  <a:gd name="connsiteY2" fmla="*/ 452769 h 484519"/>
                  <a:gd name="connsiteX3" fmla="*/ 0 w 534809"/>
                  <a:gd name="connsiteY3" fmla="*/ 484519 h 484519"/>
                  <a:gd name="connsiteX4" fmla="*/ 0 w 534809"/>
                  <a:gd name="connsiteY4" fmla="*/ 0 h 484519"/>
                  <a:gd name="connsiteX0" fmla="*/ 0 w 541159"/>
                  <a:gd name="connsiteY0" fmla="*/ 0 h 484519"/>
                  <a:gd name="connsiteX1" fmla="*/ 534809 w 541159"/>
                  <a:gd name="connsiteY1" fmla="*/ 0 h 484519"/>
                  <a:gd name="connsiteX2" fmla="*/ 541159 w 541159"/>
                  <a:gd name="connsiteY2" fmla="*/ 452769 h 484519"/>
                  <a:gd name="connsiteX3" fmla="*/ 0 w 541159"/>
                  <a:gd name="connsiteY3" fmla="*/ 484519 h 484519"/>
                  <a:gd name="connsiteX4" fmla="*/ 0 w 541159"/>
                  <a:gd name="connsiteY4" fmla="*/ 0 h 484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1159" h="484519">
                    <a:moveTo>
                      <a:pt x="0" y="0"/>
                    </a:moveTo>
                    <a:lnTo>
                      <a:pt x="534809" y="0"/>
                    </a:lnTo>
                    <a:cubicBezTo>
                      <a:pt x="536926" y="150923"/>
                      <a:pt x="539042" y="301846"/>
                      <a:pt x="541159" y="452769"/>
                    </a:cubicBezTo>
                    <a:lnTo>
                      <a:pt x="0" y="4845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A678"/>
              </a:solidFill>
              <a:ln>
                <a:solidFill>
                  <a:srgbClr val="E0A6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96ACCB1-D4DB-1F6B-4C8B-6212F8B1AC19}"/>
                  </a:ext>
                </a:extLst>
              </p:cNvPr>
              <p:cNvSpPr/>
              <p:nvPr/>
            </p:nvSpPr>
            <p:spPr>
              <a:xfrm>
                <a:off x="2220333" y="5413694"/>
                <a:ext cx="1287998" cy="71725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rgbClr val="BE7E5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A75A88C3-5A80-97D9-272A-207F98CAD437}"/>
                  </a:ext>
                </a:extLst>
              </p:cNvPr>
              <p:cNvSpPr/>
              <p:nvPr/>
            </p:nvSpPr>
            <p:spPr>
              <a:xfrm>
                <a:off x="3580993" y="5390369"/>
                <a:ext cx="4946729" cy="71725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rgbClr val="BE7E5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4">
                <a:extLst>
                  <a:ext uri="{FF2B5EF4-FFF2-40B4-BE49-F238E27FC236}">
                    <a16:creationId xmlns:a16="http://schemas.microsoft.com/office/drawing/2014/main" id="{B82937C7-1E54-D7EE-4096-C78B802EB4DB}"/>
                  </a:ext>
                </a:extLst>
              </p:cNvPr>
              <p:cNvSpPr/>
              <p:nvPr/>
            </p:nvSpPr>
            <p:spPr>
              <a:xfrm>
                <a:off x="8551862" y="5345835"/>
                <a:ext cx="848982" cy="114281"/>
              </a:xfrm>
              <a:custGeom>
                <a:avLst/>
                <a:gdLst>
                  <a:gd name="connsiteX0" fmla="*/ 0 w 782459"/>
                  <a:gd name="connsiteY0" fmla="*/ 0 h 484519"/>
                  <a:gd name="connsiteX1" fmla="*/ 782459 w 782459"/>
                  <a:gd name="connsiteY1" fmla="*/ 0 h 484519"/>
                  <a:gd name="connsiteX2" fmla="*/ 782459 w 782459"/>
                  <a:gd name="connsiteY2" fmla="*/ 484519 h 484519"/>
                  <a:gd name="connsiteX3" fmla="*/ 0 w 782459"/>
                  <a:gd name="connsiteY3" fmla="*/ 484519 h 484519"/>
                  <a:gd name="connsiteX4" fmla="*/ 0 w 782459"/>
                  <a:gd name="connsiteY4" fmla="*/ 0 h 484519"/>
                  <a:gd name="connsiteX0" fmla="*/ 0 w 782459"/>
                  <a:gd name="connsiteY0" fmla="*/ 0 h 484519"/>
                  <a:gd name="connsiteX1" fmla="*/ 534809 w 782459"/>
                  <a:gd name="connsiteY1" fmla="*/ 0 h 484519"/>
                  <a:gd name="connsiteX2" fmla="*/ 782459 w 782459"/>
                  <a:gd name="connsiteY2" fmla="*/ 484519 h 484519"/>
                  <a:gd name="connsiteX3" fmla="*/ 0 w 782459"/>
                  <a:gd name="connsiteY3" fmla="*/ 484519 h 484519"/>
                  <a:gd name="connsiteX4" fmla="*/ 0 w 782459"/>
                  <a:gd name="connsiteY4" fmla="*/ 0 h 484519"/>
                  <a:gd name="connsiteX0" fmla="*/ 0 w 560209"/>
                  <a:gd name="connsiteY0" fmla="*/ 0 h 484519"/>
                  <a:gd name="connsiteX1" fmla="*/ 534809 w 560209"/>
                  <a:gd name="connsiteY1" fmla="*/ 0 h 484519"/>
                  <a:gd name="connsiteX2" fmla="*/ 560209 w 560209"/>
                  <a:gd name="connsiteY2" fmla="*/ 414669 h 484519"/>
                  <a:gd name="connsiteX3" fmla="*/ 0 w 560209"/>
                  <a:gd name="connsiteY3" fmla="*/ 484519 h 484519"/>
                  <a:gd name="connsiteX4" fmla="*/ 0 w 560209"/>
                  <a:gd name="connsiteY4" fmla="*/ 0 h 484519"/>
                  <a:gd name="connsiteX0" fmla="*/ 0 w 534809"/>
                  <a:gd name="connsiteY0" fmla="*/ 0 h 484519"/>
                  <a:gd name="connsiteX1" fmla="*/ 534809 w 534809"/>
                  <a:gd name="connsiteY1" fmla="*/ 0 h 484519"/>
                  <a:gd name="connsiteX2" fmla="*/ 515759 w 534809"/>
                  <a:gd name="connsiteY2" fmla="*/ 452769 h 484519"/>
                  <a:gd name="connsiteX3" fmla="*/ 0 w 534809"/>
                  <a:gd name="connsiteY3" fmla="*/ 484519 h 484519"/>
                  <a:gd name="connsiteX4" fmla="*/ 0 w 534809"/>
                  <a:gd name="connsiteY4" fmla="*/ 0 h 484519"/>
                  <a:gd name="connsiteX0" fmla="*/ 0 w 541159"/>
                  <a:gd name="connsiteY0" fmla="*/ 0 h 484519"/>
                  <a:gd name="connsiteX1" fmla="*/ 534809 w 541159"/>
                  <a:gd name="connsiteY1" fmla="*/ 0 h 484519"/>
                  <a:gd name="connsiteX2" fmla="*/ 541159 w 541159"/>
                  <a:gd name="connsiteY2" fmla="*/ 452769 h 484519"/>
                  <a:gd name="connsiteX3" fmla="*/ 0 w 541159"/>
                  <a:gd name="connsiteY3" fmla="*/ 484519 h 484519"/>
                  <a:gd name="connsiteX4" fmla="*/ 0 w 541159"/>
                  <a:gd name="connsiteY4" fmla="*/ 0 h 484519"/>
                  <a:gd name="connsiteX0" fmla="*/ 0 w 541159"/>
                  <a:gd name="connsiteY0" fmla="*/ 221589 h 706108"/>
                  <a:gd name="connsiteX1" fmla="*/ 534809 w 541159"/>
                  <a:gd name="connsiteY1" fmla="*/ 0 h 706108"/>
                  <a:gd name="connsiteX2" fmla="*/ 541159 w 541159"/>
                  <a:gd name="connsiteY2" fmla="*/ 674358 h 706108"/>
                  <a:gd name="connsiteX3" fmla="*/ 0 w 541159"/>
                  <a:gd name="connsiteY3" fmla="*/ 706108 h 706108"/>
                  <a:gd name="connsiteX4" fmla="*/ 0 w 541159"/>
                  <a:gd name="connsiteY4" fmla="*/ 221589 h 706108"/>
                  <a:gd name="connsiteX0" fmla="*/ 0 w 541159"/>
                  <a:gd name="connsiteY0" fmla="*/ 221589 h 706108"/>
                  <a:gd name="connsiteX1" fmla="*/ 534809 w 541159"/>
                  <a:gd name="connsiteY1" fmla="*/ 0 h 706108"/>
                  <a:gd name="connsiteX2" fmla="*/ 541159 w 541159"/>
                  <a:gd name="connsiteY2" fmla="*/ 378911 h 706108"/>
                  <a:gd name="connsiteX3" fmla="*/ 0 w 541159"/>
                  <a:gd name="connsiteY3" fmla="*/ 706108 h 706108"/>
                  <a:gd name="connsiteX4" fmla="*/ 0 w 541159"/>
                  <a:gd name="connsiteY4" fmla="*/ 221589 h 706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1159" h="706108">
                    <a:moveTo>
                      <a:pt x="0" y="221589"/>
                    </a:moveTo>
                    <a:lnTo>
                      <a:pt x="534809" y="0"/>
                    </a:lnTo>
                    <a:cubicBezTo>
                      <a:pt x="536926" y="150923"/>
                      <a:pt x="539042" y="227988"/>
                      <a:pt x="541159" y="378911"/>
                    </a:cubicBezTo>
                    <a:lnTo>
                      <a:pt x="0" y="706108"/>
                    </a:lnTo>
                    <a:lnTo>
                      <a:pt x="0" y="221589"/>
                    </a:lnTo>
                    <a:close/>
                  </a:path>
                </a:pathLst>
              </a:custGeom>
              <a:solidFill>
                <a:srgbClr val="BE7E5D"/>
              </a:solidFill>
              <a:ln>
                <a:solidFill>
                  <a:srgbClr val="BE7E5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: Top Corners Rounded 26">
                <a:extLst>
                  <a:ext uri="{FF2B5EF4-FFF2-40B4-BE49-F238E27FC236}">
                    <a16:creationId xmlns:a16="http://schemas.microsoft.com/office/drawing/2014/main" id="{0C8512D6-1AA3-5C08-552C-D5616A82C5C2}"/>
                  </a:ext>
                </a:extLst>
              </p:cNvPr>
              <p:cNvSpPr/>
              <p:nvPr/>
            </p:nvSpPr>
            <p:spPr>
              <a:xfrm>
                <a:off x="6852466" y="5391194"/>
                <a:ext cx="425124" cy="245066"/>
              </a:xfrm>
              <a:prstGeom prst="round2Same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4E2DEF19-E874-6FD7-3CB6-901A9AEB9628}"/>
                  </a:ext>
                </a:extLst>
              </p:cNvPr>
              <p:cNvSpPr/>
              <p:nvPr/>
            </p:nvSpPr>
            <p:spPr>
              <a:xfrm>
                <a:off x="6954079" y="3040158"/>
                <a:ext cx="189278" cy="2351036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923D0264-1F7E-FCB6-BDFD-D8856EE95C04}"/>
                  </a:ext>
                </a:extLst>
              </p:cNvPr>
              <p:cNvSpPr/>
              <p:nvPr/>
            </p:nvSpPr>
            <p:spPr>
              <a:xfrm>
                <a:off x="5094033" y="3022630"/>
                <a:ext cx="132132" cy="2462790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E9A819E-175B-ADA2-3A14-2AB60004D8EB}"/>
                  </a:ext>
                </a:extLst>
              </p:cNvPr>
              <p:cNvSpPr/>
              <p:nvPr/>
            </p:nvSpPr>
            <p:spPr>
              <a:xfrm>
                <a:off x="8589224" y="3006975"/>
                <a:ext cx="71725" cy="1541490"/>
              </a:xfrm>
              <a:prstGeom prst="rect">
                <a:avLst/>
              </a:prstGeom>
              <a:solidFill>
                <a:srgbClr val="A25C4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C8DEC560-CC8E-763E-908A-9EFFB98844E7}"/>
                  </a:ext>
                </a:extLst>
              </p:cNvPr>
              <p:cNvSpPr/>
              <p:nvPr/>
            </p:nvSpPr>
            <p:spPr>
              <a:xfrm>
                <a:off x="9303028" y="3035264"/>
                <a:ext cx="71725" cy="1521613"/>
              </a:xfrm>
              <a:prstGeom prst="rect">
                <a:avLst/>
              </a:prstGeom>
              <a:solidFill>
                <a:srgbClr val="A25C4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E3CA1A3-2AD4-D390-409F-A85AA832FE2D}"/>
                  </a:ext>
                </a:extLst>
              </p:cNvPr>
              <p:cNvSpPr/>
              <p:nvPr/>
            </p:nvSpPr>
            <p:spPr>
              <a:xfrm>
                <a:off x="8361550" y="3031191"/>
                <a:ext cx="226510" cy="2428925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Top Corners Rounded 56">
                <a:extLst>
                  <a:ext uri="{FF2B5EF4-FFF2-40B4-BE49-F238E27FC236}">
                    <a16:creationId xmlns:a16="http://schemas.microsoft.com/office/drawing/2014/main" id="{21EE8057-614F-0BFB-9043-E6792A71A2EE}"/>
                  </a:ext>
                </a:extLst>
              </p:cNvPr>
              <p:cNvSpPr/>
              <p:nvPr/>
            </p:nvSpPr>
            <p:spPr>
              <a:xfrm>
                <a:off x="8308715" y="5391194"/>
                <a:ext cx="425124" cy="245066"/>
              </a:xfrm>
              <a:prstGeom prst="round2Same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89D352F0-F340-AEE8-6B86-629AD185C8C1}"/>
                  </a:ext>
                </a:extLst>
              </p:cNvPr>
              <p:cNvSpPr/>
              <p:nvPr/>
            </p:nvSpPr>
            <p:spPr>
              <a:xfrm flipV="1">
                <a:off x="3761870" y="4381720"/>
                <a:ext cx="143200" cy="1432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013E7FF-A27B-1700-F902-75C47FDEB0ED}"/>
                  </a:ext>
                </a:extLst>
              </p:cNvPr>
              <p:cNvSpPr/>
              <p:nvPr/>
            </p:nvSpPr>
            <p:spPr>
              <a:xfrm>
                <a:off x="2106763" y="2769552"/>
                <a:ext cx="1436059" cy="1958417"/>
              </a:xfrm>
              <a:custGeom>
                <a:avLst/>
                <a:gdLst>
                  <a:gd name="connsiteX0" fmla="*/ 0 w 1735733"/>
                  <a:gd name="connsiteY0" fmla="*/ 0 h 1908478"/>
                  <a:gd name="connsiteX1" fmla="*/ 1735733 w 1735733"/>
                  <a:gd name="connsiteY1" fmla="*/ 0 h 1908478"/>
                  <a:gd name="connsiteX2" fmla="*/ 1735733 w 1735733"/>
                  <a:gd name="connsiteY2" fmla="*/ 1908478 h 1908478"/>
                  <a:gd name="connsiteX3" fmla="*/ 0 w 1735733"/>
                  <a:gd name="connsiteY3" fmla="*/ 1908478 h 1908478"/>
                  <a:gd name="connsiteX4" fmla="*/ 0 w 1735733"/>
                  <a:gd name="connsiteY4" fmla="*/ 0 h 1908478"/>
                  <a:gd name="connsiteX5" fmla="*/ 674723 w 1735733"/>
                  <a:gd name="connsiteY5" fmla="*/ 319594 h 1908478"/>
                  <a:gd name="connsiteX6" fmla="*/ 105182 w 1735733"/>
                  <a:gd name="connsiteY6" fmla="*/ 889135 h 1908478"/>
                  <a:gd name="connsiteX7" fmla="*/ 105182 w 1735733"/>
                  <a:gd name="connsiteY7" fmla="*/ 1854405 h 1908478"/>
                  <a:gd name="connsiteX8" fmla="*/ 1619920 w 1735733"/>
                  <a:gd name="connsiteY8" fmla="*/ 1854405 h 1908478"/>
                  <a:gd name="connsiteX9" fmla="*/ 1619920 w 1735733"/>
                  <a:gd name="connsiteY9" fmla="*/ 889135 h 1908478"/>
                  <a:gd name="connsiteX10" fmla="*/ 1050379 w 1735733"/>
                  <a:gd name="connsiteY10" fmla="*/ 319594 h 1908478"/>
                  <a:gd name="connsiteX11" fmla="*/ 674723 w 1735733"/>
                  <a:gd name="connsiteY11" fmla="*/ 319594 h 190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35733" h="1908478">
                    <a:moveTo>
                      <a:pt x="0" y="0"/>
                    </a:moveTo>
                    <a:lnTo>
                      <a:pt x="1735733" y="0"/>
                    </a:lnTo>
                    <a:lnTo>
                      <a:pt x="1735733" y="1908478"/>
                    </a:lnTo>
                    <a:lnTo>
                      <a:pt x="0" y="1908478"/>
                    </a:lnTo>
                    <a:lnTo>
                      <a:pt x="0" y="0"/>
                    </a:lnTo>
                    <a:close/>
                    <a:moveTo>
                      <a:pt x="674723" y="319594"/>
                    </a:moveTo>
                    <a:cubicBezTo>
                      <a:pt x="360174" y="319594"/>
                      <a:pt x="105182" y="574586"/>
                      <a:pt x="105182" y="889135"/>
                    </a:cubicBezTo>
                    <a:lnTo>
                      <a:pt x="105182" y="1854405"/>
                    </a:lnTo>
                    <a:lnTo>
                      <a:pt x="1619920" y="1854405"/>
                    </a:lnTo>
                    <a:lnTo>
                      <a:pt x="1619920" y="889135"/>
                    </a:lnTo>
                    <a:cubicBezTo>
                      <a:pt x="1619920" y="574586"/>
                      <a:pt x="1364928" y="319594"/>
                      <a:pt x="1050379" y="319594"/>
                    </a:cubicBezTo>
                    <a:lnTo>
                      <a:pt x="674723" y="319594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067F370-2548-AC02-6DB9-20504F2A2CF2}"/>
                  </a:ext>
                </a:extLst>
              </p:cNvPr>
              <p:cNvSpPr/>
              <p:nvPr/>
            </p:nvSpPr>
            <p:spPr>
              <a:xfrm>
                <a:off x="2106763" y="4685791"/>
                <a:ext cx="1401568" cy="727903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B5533C25-FD4A-7E7F-AB44-A10EE75FE4E7}"/>
                  </a:ext>
                </a:extLst>
              </p:cNvPr>
              <p:cNvSpPr/>
              <p:nvPr/>
            </p:nvSpPr>
            <p:spPr>
              <a:xfrm>
                <a:off x="3508331" y="2943566"/>
                <a:ext cx="132132" cy="2559382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E9783FDC-4485-E456-03C9-6791FD2FB5E6}"/>
                  </a:ext>
                </a:extLst>
              </p:cNvPr>
              <p:cNvSpPr/>
              <p:nvPr/>
            </p:nvSpPr>
            <p:spPr>
              <a:xfrm>
                <a:off x="1926708" y="3040158"/>
                <a:ext cx="189278" cy="2351036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ACDE605-2CCB-97A6-DAE5-EB1B00CBC484}"/>
                  </a:ext>
                </a:extLst>
              </p:cNvPr>
              <p:cNvSpPr/>
              <p:nvPr/>
            </p:nvSpPr>
            <p:spPr>
              <a:xfrm>
                <a:off x="1071967" y="2723366"/>
                <a:ext cx="9766762" cy="71725"/>
              </a:xfrm>
              <a:custGeom>
                <a:avLst/>
                <a:gdLst>
                  <a:gd name="connsiteX0" fmla="*/ 0 w 6225540"/>
                  <a:gd name="connsiteY0" fmla="*/ 0 h 45719"/>
                  <a:gd name="connsiteX1" fmla="*/ 6225540 w 6225540"/>
                  <a:gd name="connsiteY1" fmla="*/ 0 h 45719"/>
                  <a:gd name="connsiteX2" fmla="*/ 6225540 w 6225540"/>
                  <a:gd name="connsiteY2" fmla="*/ 45719 h 45719"/>
                  <a:gd name="connsiteX3" fmla="*/ 0 w 6225540"/>
                  <a:gd name="connsiteY3" fmla="*/ 45719 h 45719"/>
                  <a:gd name="connsiteX4" fmla="*/ 0 w 6225540"/>
                  <a:gd name="connsiteY4" fmla="*/ 0 h 45719"/>
                  <a:gd name="connsiteX0" fmla="*/ 0 w 6225540"/>
                  <a:gd name="connsiteY0" fmla="*/ 0 h 45719"/>
                  <a:gd name="connsiteX1" fmla="*/ 6225540 w 6225540"/>
                  <a:gd name="connsiteY1" fmla="*/ 0 h 45719"/>
                  <a:gd name="connsiteX2" fmla="*/ 6225540 w 6225540"/>
                  <a:gd name="connsiteY2" fmla="*/ 45719 h 45719"/>
                  <a:gd name="connsiteX3" fmla="*/ 161925 w 6225540"/>
                  <a:gd name="connsiteY3" fmla="*/ 45719 h 45719"/>
                  <a:gd name="connsiteX4" fmla="*/ 0 w 6225540"/>
                  <a:gd name="connsiteY4" fmla="*/ 0 h 45719"/>
                  <a:gd name="connsiteX0" fmla="*/ 0 w 6225540"/>
                  <a:gd name="connsiteY0" fmla="*/ 0 h 45719"/>
                  <a:gd name="connsiteX1" fmla="*/ 6225540 w 6225540"/>
                  <a:gd name="connsiteY1" fmla="*/ 0 h 45719"/>
                  <a:gd name="connsiteX2" fmla="*/ 6196965 w 6225540"/>
                  <a:gd name="connsiteY2" fmla="*/ 45719 h 45719"/>
                  <a:gd name="connsiteX3" fmla="*/ 161925 w 6225540"/>
                  <a:gd name="connsiteY3" fmla="*/ 45719 h 45719"/>
                  <a:gd name="connsiteX4" fmla="*/ 0 w 6225540"/>
                  <a:gd name="connsiteY4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25540" h="45719">
                    <a:moveTo>
                      <a:pt x="0" y="0"/>
                    </a:moveTo>
                    <a:lnTo>
                      <a:pt x="6225540" y="0"/>
                    </a:lnTo>
                    <a:lnTo>
                      <a:pt x="6196965" y="45719"/>
                    </a:lnTo>
                    <a:lnTo>
                      <a:pt x="161925" y="457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737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F602935-468F-632D-4F9F-7746D6CAAF28}"/>
                  </a:ext>
                </a:extLst>
              </p:cNvPr>
              <p:cNvSpPr/>
              <p:nvPr/>
            </p:nvSpPr>
            <p:spPr>
              <a:xfrm>
                <a:off x="1328987" y="2795093"/>
                <a:ext cx="9509742" cy="245066"/>
              </a:xfrm>
              <a:prstGeom prst="rect">
                <a:avLst/>
              </a:prstGeom>
              <a:gradFill>
                <a:gsLst>
                  <a:gs pos="0">
                    <a:srgbClr val="8D472E"/>
                  </a:gs>
                  <a:gs pos="100000">
                    <a:srgbClr val="A75F48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4A0361B1-5F41-DA23-9433-4C731AE6E502}"/>
                  </a:ext>
                </a:extLst>
              </p:cNvPr>
              <p:cNvSpPr/>
              <p:nvPr/>
            </p:nvSpPr>
            <p:spPr>
              <a:xfrm>
                <a:off x="3180501" y="4665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660A7D8B-C4AD-C21A-49EE-FB345155EA6B}"/>
                  </a:ext>
                </a:extLst>
              </p:cNvPr>
              <p:cNvSpPr/>
              <p:nvPr/>
            </p:nvSpPr>
            <p:spPr>
              <a:xfrm>
                <a:off x="2875136" y="4665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3F236197-54A3-CB96-F50E-E334B716461F}"/>
                  </a:ext>
                </a:extLst>
              </p:cNvPr>
              <p:cNvSpPr/>
              <p:nvPr/>
            </p:nvSpPr>
            <p:spPr>
              <a:xfrm>
                <a:off x="2539881" y="4665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00EFE0EB-6BD5-68C9-8215-BD7E2D0694B3}"/>
                  </a:ext>
                </a:extLst>
              </p:cNvPr>
              <p:cNvSpPr/>
              <p:nvPr/>
            </p:nvSpPr>
            <p:spPr>
              <a:xfrm>
                <a:off x="2196521" y="4665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98B45A1-2998-B606-BBF1-A6017D6EC41A}"/>
                  </a:ext>
                </a:extLst>
              </p:cNvPr>
              <p:cNvSpPr/>
              <p:nvPr/>
            </p:nvSpPr>
            <p:spPr>
              <a:xfrm>
                <a:off x="2113603" y="4495607"/>
                <a:ext cx="1397066" cy="19018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1E3EAFD1-D8EF-9105-2893-ED10AF0FF04D}"/>
                  </a:ext>
                </a:extLst>
              </p:cNvPr>
              <p:cNvSpPr/>
              <p:nvPr/>
            </p:nvSpPr>
            <p:spPr>
              <a:xfrm>
                <a:off x="6311479" y="463663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348AFB73-FC52-7E1F-C123-EC681B093A9F}"/>
                  </a:ext>
                </a:extLst>
              </p:cNvPr>
              <p:cNvSpPr/>
              <p:nvPr/>
            </p:nvSpPr>
            <p:spPr>
              <a:xfrm>
                <a:off x="6006114" y="463663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2820C4AF-E9F4-DD83-9909-71DA25762100}"/>
                  </a:ext>
                </a:extLst>
              </p:cNvPr>
              <p:cNvSpPr/>
              <p:nvPr/>
            </p:nvSpPr>
            <p:spPr>
              <a:xfrm>
                <a:off x="5670859" y="463663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149A525D-E048-5F75-E524-E0A0919065E0}"/>
                  </a:ext>
                </a:extLst>
              </p:cNvPr>
              <p:cNvSpPr/>
              <p:nvPr/>
            </p:nvSpPr>
            <p:spPr>
              <a:xfrm>
                <a:off x="5327499" y="463663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A572B208-E519-555B-EE56-4A3D20DA9647}"/>
                  </a:ext>
                </a:extLst>
              </p:cNvPr>
              <p:cNvSpPr/>
              <p:nvPr/>
            </p:nvSpPr>
            <p:spPr>
              <a:xfrm>
                <a:off x="6615210" y="463439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FB62785-560A-B498-9A50-A54C74419541}"/>
                  </a:ext>
                </a:extLst>
              </p:cNvPr>
              <p:cNvSpPr/>
              <p:nvPr/>
            </p:nvSpPr>
            <p:spPr>
              <a:xfrm>
                <a:off x="5228946" y="4475409"/>
                <a:ext cx="1732952" cy="210205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Top Corners Rounded 9">
                <a:extLst>
                  <a:ext uri="{FF2B5EF4-FFF2-40B4-BE49-F238E27FC236}">
                    <a16:creationId xmlns:a16="http://schemas.microsoft.com/office/drawing/2014/main" id="{1C103458-F9CB-F6C8-13EB-ADAD332037CA}"/>
                  </a:ext>
                </a:extLst>
              </p:cNvPr>
              <p:cNvSpPr/>
              <p:nvPr/>
            </p:nvSpPr>
            <p:spPr>
              <a:xfrm>
                <a:off x="1825095" y="5391194"/>
                <a:ext cx="425124" cy="245066"/>
              </a:xfrm>
              <a:prstGeom prst="round2Same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1D1096C1-4D09-58C0-BF8E-0DBC3855D861}"/>
                  </a:ext>
                </a:extLst>
              </p:cNvPr>
              <p:cNvSpPr/>
              <p:nvPr/>
            </p:nvSpPr>
            <p:spPr>
              <a:xfrm>
                <a:off x="7980269" y="4626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E431CCA5-AC0C-35B8-337B-BDDBB431DEBD}"/>
                  </a:ext>
                </a:extLst>
              </p:cNvPr>
              <p:cNvSpPr/>
              <p:nvPr/>
            </p:nvSpPr>
            <p:spPr>
              <a:xfrm>
                <a:off x="7645014" y="4626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17C366C9-B875-E86C-35E1-759DD76023F4}"/>
                  </a:ext>
                </a:extLst>
              </p:cNvPr>
              <p:cNvSpPr/>
              <p:nvPr/>
            </p:nvSpPr>
            <p:spPr>
              <a:xfrm>
                <a:off x="7301654" y="4626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933DEFFE-6448-054C-2667-5109529A689B}"/>
                  </a:ext>
                </a:extLst>
              </p:cNvPr>
              <p:cNvSpPr/>
              <p:nvPr/>
            </p:nvSpPr>
            <p:spPr>
              <a:xfrm>
                <a:off x="7157133" y="4494649"/>
                <a:ext cx="1207031" cy="201197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C5F97656-6F9F-FD5D-2534-AD0018E760C5}"/>
                  </a:ext>
                </a:extLst>
              </p:cNvPr>
              <p:cNvSpPr/>
              <p:nvPr/>
            </p:nvSpPr>
            <p:spPr>
              <a:xfrm>
                <a:off x="8761182" y="4606423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C6D10FA1-FE94-78E6-C992-5EB80B04D217}"/>
                  </a:ext>
                </a:extLst>
              </p:cNvPr>
              <p:cNvSpPr/>
              <p:nvPr/>
            </p:nvSpPr>
            <p:spPr>
              <a:xfrm>
                <a:off x="9082373" y="4589574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DC6FFD5-ABA0-CB4F-56E0-AEB012166F22}"/>
                  </a:ext>
                </a:extLst>
              </p:cNvPr>
              <p:cNvSpPr/>
              <p:nvPr/>
            </p:nvSpPr>
            <p:spPr>
              <a:xfrm>
                <a:off x="8596875" y="4494650"/>
                <a:ext cx="803969" cy="148203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79" name="Rectangle: Rounded Corners 478">
              <a:extLst>
                <a:ext uri="{FF2B5EF4-FFF2-40B4-BE49-F238E27FC236}">
                  <a16:creationId xmlns:a16="http://schemas.microsoft.com/office/drawing/2014/main" id="{73E57D27-F42C-CF55-B091-6B3A555B8619}"/>
                </a:ext>
              </a:extLst>
            </p:cNvPr>
            <p:cNvSpPr/>
            <p:nvPr/>
          </p:nvSpPr>
          <p:spPr>
            <a:xfrm>
              <a:off x="5417911" y="4122484"/>
              <a:ext cx="1302929" cy="2194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44180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80" name="Group 479">
              <a:extLst>
                <a:ext uri="{FF2B5EF4-FFF2-40B4-BE49-F238E27FC236}">
                  <a16:creationId xmlns:a16="http://schemas.microsoft.com/office/drawing/2014/main" id="{64991C6A-EA3F-BA48-F31B-0753D10941BE}"/>
                </a:ext>
              </a:extLst>
            </p:cNvPr>
            <p:cNvGrpSpPr/>
            <p:nvPr/>
          </p:nvGrpSpPr>
          <p:grpSpPr>
            <a:xfrm>
              <a:off x="5494167" y="3960946"/>
              <a:ext cx="340033" cy="323075"/>
              <a:chOff x="6129470" y="4636411"/>
              <a:chExt cx="242939" cy="230823"/>
            </a:xfrm>
          </p:grpSpPr>
          <p:sp>
            <p:nvSpPr>
              <p:cNvPr id="481" name="Rectangle: Rounded Corners 480">
                <a:extLst>
                  <a:ext uri="{FF2B5EF4-FFF2-40B4-BE49-F238E27FC236}">
                    <a16:creationId xmlns:a16="http://schemas.microsoft.com/office/drawing/2014/main" id="{1C424757-7A8A-B520-041C-C2B6B7CCB3D5}"/>
                  </a:ext>
                </a:extLst>
              </p:cNvPr>
              <p:cNvSpPr/>
              <p:nvPr/>
            </p:nvSpPr>
            <p:spPr>
              <a:xfrm>
                <a:off x="6154100" y="4740156"/>
                <a:ext cx="183993" cy="127078"/>
              </a:xfrm>
              <a:prstGeom prst="roundRect">
                <a:avLst>
                  <a:gd name="adj" fmla="val 38757"/>
                </a:avLst>
              </a:prstGeom>
              <a:solidFill>
                <a:srgbClr val="A26F49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2" name="Oval 18">
                <a:extLst>
                  <a:ext uri="{FF2B5EF4-FFF2-40B4-BE49-F238E27FC236}">
                    <a16:creationId xmlns:a16="http://schemas.microsoft.com/office/drawing/2014/main" id="{53B90737-E530-E492-15CA-A9411725B845}"/>
                  </a:ext>
                </a:extLst>
              </p:cNvPr>
              <p:cNvSpPr/>
              <p:nvPr/>
            </p:nvSpPr>
            <p:spPr>
              <a:xfrm>
                <a:off x="6129470" y="4636411"/>
                <a:ext cx="242939" cy="121923"/>
              </a:xfrm>
              <a:custGeom>
                <a:avLst/>
                <a:gdLst>
                  <a:gd name="connsiteX0" fmla="*/ 0 w 242930"/>
                  <a:gd name="connsiteY0" fmla="*/ 39530 h 79060"/>
                  <a:gd name="connsiteX1" fmla="*/ 121465 w 242930"/>
                  <a:gd name="connsiteY1" fmla="*/ 0 h 79060"/>
                  <a:gd name="connsiteX2" fmla="*/ 242930 w 242930"/>
                  <a:gd name="connsiteY2" fmla="*/ 39530 h 79060"/>
                  <a:gd name="connsiteX3" fmla="*/ 121465 w 242930"/>
                  <a:gd name="connsiteY3" fmla="*/ 79060 h 79060"/>
                  <a:gd name="connsiteX4" fmla="*/ 0 w 242930"/>
                  <a:gd name="connsiteY4" fmla="*/ 39530 h 79060"/>
                  <a:gd name="connsiteX0" fmla="*/ 0 w 242930"/>
                  <a:gd name="connsiteY0" fmla="*/ 72868 h 112398"/>
                  <a:gd name="connsiteX1" fmla="*/ 121465 w 242930"/>
                  <a:gd name="connsiteY1" fmla="*/ 0 h 112398"/>
                  <a:gd name="connsiteX2" fmla="*/ 242930 w 242930"/>
                  <a:gd name="connsiteY2" fmla="*/ 72868 h 112398"/>
                  <a:gd name="connsiteX3" fmla="*/ 121465 w 242930"/>
                  <a:gd name="connsiteY3" fmla="*/ 112398 h 112398"/>
                  <a:gd name="connsiteX4" fmla="*/ 0 w 242930"/>
                  <a:gd name="connsiteY4" fmla="*/ 72868 h 112398"/>
                  <a:gd name="connsiteX0" fmla="*/ 9 w 242939"/>
                  <a:gd name="connsiteY0" fmla="*/ 82393 h 121923"/>
                  <a:gd name="connsiteX1" fmla="*/ 116712 w 242939"/>
                  <a:gd name="connsiteY1" fmla="*/ 0 h 121923"/>
                  <a:gd name="connsiteX2" fmla="*/ 242939 w 242939"/>
                  <a:gd name="connsiteY2" fmla="*/ 82393 h 121923"/>
                  <a:gd name="connsiteX3" fmla="*/ 121474 w 242939"/>
                  <a:gd name="connsiteY3" fmla="*/ 121923 h 121923"/>
                  <a:gd name="connsiteX4" fmla="*/ 9 w 242939"/>
                  <a:gd name="connsiteY4" fmla="*/ 82393 h 12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939" h="121923">
                    <a:moveTo>
                      <a:pt x="9" y="82393"/>
                    </a:moveTo>
                    <a:cubicBezTo>
                      <a:pt x="-785" y="62073"/>
                      <a:pt x="49629" y="0"/>
                      <a:pt x="116712" y="0"/>
                    </a:cubicBezTo>
                    <a:cubicBezTo>
                      <a:pt x="183795" y="0"/>
                      <a:pt x="242939" y="60561"/>
                      <a:pt x="242939" y="82393"/>
                    </a:cubicBezTo>
                    <a:cubicBezTo>
                      <a:pt x="242939" y="104225"/>
                      <a:pt x="188557" y="121923"/>
                      <a:pt x="121474" y="121923"/>
                    </a:cubicBezTo>
                    <a:cubicBezTo>
                      <a:pt x="54391" y="121923"/>
                      <a:pt x="803" y="102713"/>
                      <a:pt x="9" y="8239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89" name="Rectangle: Rounded Corners 488">
              <a:extLst>
                <a:ext uri="{FF2B5EF4-FFF2-40B4-BE49-F238E27FC236}">
                  <a16:creationId xmlns:a16="http://schemas.microsoft.com/office/drawing/2014/main" id="{E9132B10-023D-0367-E80E-0648AA5889D1}"/>
                </a:ext>
              </a:extLst>
            </p:cNvPr>
            <p:cNvSpPr/>
            <p:nvPr/>
          </p:nvSpPr>
          <p:spPr>
            <a:xfrm>
              <a:off x="2630645" y="4145279"/>
              <a:ext cx="630715" cy="1791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44180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4E300C02-D406-3403-2B5A-AFA4F447D756}"/>
                </a:ext>
              </a:extLst>
            </p:cNvPr>
            <p:cNvGrpSpPr/>
            <p:nvPr/>
          </p:nvGrpSpPr>
          <p:grpSpPr>
            <a:xfrm>
              <a:off x="2801352" y="4057434"/>
              <a:ext cx="289300" cy="266964"/>
              <a:chOff x="3845367" y="4562630"/>
              <a:chExt cx="374603" cy="345681"/>
            </a:xfrm>
          </p:grpSpPr>
          <p:sp>
            <p:nvSpPr>
              <p:cNvPr id="475" name="Isosceles Triangle 474">
                <a:extLst>
                  <a:ext uri="{FF2B5EF4-FFF2-40B4-BE49-F238E27FC236}">
                    <a16:creationId xmlns:a16="http://schemas.microsoft.com/office/drawing/2014/main" id="{1C4DEAFB-B181-F59A-AD7F-785CA4223484}"/>
                  </a:ext>
                </a:extLst>
              </p:cNvPr>
              <p:cNvSpPr/>
              <p:nvPr/>
            </p:nvSpPr>
            <p:spPr>
              <a:xfrm rot="16747498">
                <a:off x="3920351" y="4497595"/>
                <a:ext cx="209241" cy="339312"/>
              </a:xfrm>
              <a:prstGeom prst="triangle">
                <a:avLst>
                  <a:gd name="adj" fmla="val 36734"/>
                </a:avLst>
              </a:prstGeom>
              <a:solidFill>
                <a:srgbClr val="DAA36D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Rectangle 12">
                <a:extLst>
                  <a:ext uri="{FF2B5EF4-FFF2-40B4-BE49-F238E27FC236}">
                    <a16:creationId xmlns:a16="http://schemas.microsoft.com/office/drawing/2014/main" id="{E8115CCC-64A6-6D59-185F-A84EAC38D901}"/>
                  </a:ext>
                </a:extLst>
              </p:cNvPr>
              <p:cNvSpPr/>
              <p:nvPr/>
            </p:nvSpPr>
            <p:spPr>
              <a:xfrm>
                <a:off x="3845367" y="4667724"/>
                <a:ext cx="333046" cy="240587"/>
              </a:xfrm>
              <a:custGeom>
                <a:avLst/>
                <a:gdLst>
                  <a:gd name="connsiteX0" fmla="*/ 0 w 168740"/>
                  <a:gd name="connsiteY0" fmla="*/ 0 h 116761"/>
                  <a:gd name="connsiteX1" fmla="*/ 168740 w 168740"/>
                  <a:gd name="connsiteY1" fmla="*/ 0 h 116761"/>
                  <a:gd name="connsiteX2" fmla="*/ 168740 w 168740"/>
                  <a:gd name="connsiteY2" fmla="*/ 116761 h 116761"/>
                  <a:gd name="connsiteX3" fmla="*/ 0 w 168740"/>
                  <a:gd name="connsiteY3" fmla="*/ 116761 h 116761"/>
                  <a:gd name="connsiteX4" fmla="*/ 0 w 168740"/>
                  <a:gd name="connsiteY4" fmla="*/ 0 h 116761"/>
                  <a:gd name="connsiteX0" fmla="*/ 0 w 192552"/>
                  <a:gd name="connsiteY0" fmla="*/ 0 h 116761"/>
                  <a:gd name="connsiteX1" fmla="*/ 192552 w 192552"/>
                  <a:gd name="connsiteY1" fmla="*/ 0 h 116761"/>
                  <a:gd name="connsiteX2" fmla="*/ 192552 w 192552"/>
                  <a:gd name="connsiteY2" fmla="*/ 116761 h 116761"/>
                  <a:gd name="connsiteX3" fmla="*/ 23812 w 192552"/>
                  <a:gd name="connsiteY3" fmla="*/ 116761 h 116761"/>
                  <a:gd name="connsiteX4" fmla="*/ 0 w 192552"/>
                  <a:gd name="connsiteY4" fmla="*/ 0 h 116761"/>
                  <a:gd name="connsiteX0" fmla="*/ 0 w 192552"/>
                  <a:gd name="connsiteY0" fmla="*/ 0 h 116761"/>
                  <a:gd name="connsiteX1" fmla="*/ 192552 w 192552"/>
                  <a:gd name="connsiteY1" fmla="*/ 0 h 116761"/>
                  <a:gd name="connsiteX2" fmla="*/ 192552 w 192552"/>
                  <a:gd name="connsiteY2" fmla="*/ 116761 h 116761"/>
                  <a:gd name="connsiteX3" fmla="*/ 4762 w 192552"/>
                  <a:gd name="connsiteY3" fmla="*/ 111998 h 116761"/>
                  <a:gd name="connsiteX4" fmla="*/ 0 w 192552"/>
                  <a:gd name="connsiteY4" fmla="*/ 0 h 116761"/>
                  <a:gd name="connsiteX0" fmla="*/ 0 w 333045"/>
                  <a:gd name="connsiteY0" fmla="*/ 0 h 126206"/>
                  <a:gd name="connsiteX1" fmla="*/ 333045 w 333045"/>
                  <a:gd name="connsiteY1" fmla="*/ 126206 h 126206"/>
                  <a:gd name="connsiteX2" fmla="*/ 192552 w 333045"/>
                  <a:gd name="connsiteY2" fmla="*/ 116761 h 126206"/>
                  <a:gd name="connsiteX3" fmla="*/ 4762 w 333045"/>
                  <a:gd name="connsiteY3" fmla="*/ 111998 h 126206"/>
                  <a:gd name="connsiteX4" fmla="*/ 0 w 333045"/>
                  <a:gd name="connsiteY4" fmla="*/ 0 h 126206"/>
                  <a:gd name="connsiteX0" fmla="*/ 0 w 337808"/>
                  <a:gd name="connsiteY0" fmla="*/ 0 h 235824"/>
                  <a:gd name="connsiteX1" fmla="*/ 333045 w 337808"/>
                  <a:gd name="connsiteY1" fmla="*/ 126206 h 235824"/>
                  <a:gd name="connsiteX2" fmla="*/ 337808 w 337808"/>
                  <a:gd name="connsiteY2" fmla="*/ 235824 h 235824"/>
                  <a:gd name="connsiteX3" fmla="*/ 4762 w 337808"/>
                  <a:gd name="connsiteY3" fmla="*/ 111998 h 235824"/>
                  <a:gd name="connsiteX4" fmla="*/ 0 w 337808"/>
                  <a:gd name="connsiteY4" fmla="*/ 0 h 235824"/>
                  <a:gd name="connsiteX0" fmla="*/ 1 w 333046"/>
                  <a:gd name="connsiteY0" fmla="*/ 0 h 240587"/>
                  <a:gd name="connsiteX1" fmla="*/ 328283 w 333046"/>
                  <a:gd name="connsiteY1" fmla="*/ 130969 h 240587"/>
                  <a:gd name="connsiteX2" fmla="*/ 333046 w 333046"/>
                  <a:gd name="connsiteY2" fmla="*/ 240587 h 240587"/>
                  <a:gd name="connsiteX3" fmla="*/ 0 w 333046"/>
                  <a:gd name="connsiteY3" fmla="*/ 116761 h 240587"/>
                  <a:gd name="connsiteX4" fmla="*/ 1 w 333046"/>
                  <a:gd name="connsiteY4" fmla="*/ 0 h 240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3046" h="240587">
                    <a:moveTo>
                      <a:pt x="1" y="0"/>
                    </a:moveTo>
                    <a:lnTo>
                      <a:pt x="328283" y="130969"/>
                    </a:lnTo>
                    <a:lnTo>
                      <a:pt x="333046" y="240587"/>
                    </a:lnTo>
                    <a:lnTo>
                      <a:pt x="0" y="116761"/>
                    </a:lnTo>
                    <a:cubicBezTo>
                      <a:pt x="0" y="77841"/>
                      <a:pt x="1" y="38920"/>
                      <a:pt x="1" y="0"/>
                    </a:cubicBezTo>
                    <a:close/>
                  </a:path>
                </a:pathLst>
              </a:custGeom>
              <a:solidFill>
                <a:srgbClr val="DAA36D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Rectangle 14">
                <a:extLst>
                  <a:ext uri="{FF2B5EF4-FFF2-40B4-BE49-F238E27FC236}">
                    <a16:creationId xmlns:a16="http://schemas.microsoft.com/office/drawing/2014/main" id="{735A6BD6-4E4F-CD96-762B-EBFE178BAB83}"/>
                  </a:ext>
                </a:extLst>
              </p:cNvPr>
              <p:cNvSpPr/>
              <p:nvPr/>
            </p:nvSpPr>
            <p:spPr>
              <a:xfrm>
                <a:off x="4170439" y="4610437"/>
                <a:ext cx="49531" cy="273368"/>
              </a:xfrm>
              <a:custGeom>
                <a:avLst/>
                <a:gdLst>
                  <a:gd name="connsiteX0" fmla="*/ 0 w 45719"/>
                  <a:gd name="connsiteY0" fmla="*/ 0 h 106680"/>
                  <a:gd name="connsiteX1" fmla="*/ 45719 w 45719"/>
                  <a:gd name="connsiteY1" fmla="*/ 0 h 106680"/>
                  <a:gd name="connsiteX2" fmla="*/ 45719 w 45719"/>
                  <a:gd name="connsiteY2" fmla="*/ 106680 h 106680"/>
                  <a:gd name="connsiteX3" fmla="*/ 0 w 45719"/>
                  <a:gd name="connsiteY3" fmla="*/ 106680 h 106680"/>
                  <a:gd name="connsiteX4" fmla="*/ 0 w 45719"/>
                  <a:gd name="connsiteY4" fmla="*/ 0 h 106680"/>
                  <a:gd name="connsiteX0" fmla="*/ 49531 w 95250"/>
                  <a:gd name="connsiteY0" fmla="*/ 0 h 207169"/>
                  <a:gd name="connsiteX1" fmla="*/ 0 w 95250"/>
                  <a:gd name="connsiteY1" fmla="*/ 207169 h 207169"/>
                  <a:gd name="connsiteX2" fmla="*/ 95250 w 95250"/>
                  <a:gd name="connsiteY2" fmla="*/ 106680 h 207169"/>
                  <a:gd name="connsiteX3" fmla="*/ 49531 w 95250"/>
                  <a:gd name="connsiteY3" fmla="*/ 106680 h 207169"/>
                  <a:gd name="connsiteX4" fmla="*/ 49531 w 95250"/>
                  <a:gd name="connsiteY4" fmla="*/ 0 h 207169"/>
                  <a:gd name="connsiteX0" fmla="*/ 49531 w 49531"/>
                  <a:gd name="connsiteY0" fmla="*/ 0 h 301943"/>
                  <a:gd name="connsiteX1" fmla="*/ 0 w 49531"/>
                  <a:gd name="connsiteY1" fmla="*/ 207169 h 301943"/>
                  <a:gd name="connsiteX2" fmla="*/ 14288 w 49531"/>
                  <a:gd name="connsiteY2" fmla="*/ 301943 h 301943"/>
                  <a:gd name="connsiteX3" fmla="*/ 49531 w 49531"/>
                  <a:gd name="connsiteY3" fmla="*/ 106680 h 301943"/>
                  <a:gd name="connsiteX4" fmla="*/ 49531 w 49531"/>
                  <a:gd name="connsiteY4" fmla="*/ 0 h 301943"/>
                  <a:gd name="connsiteX0" fmla="*/ 49531 w 49531"/>
                  <a:gd name="connsiteY0" fmla="*/ 0 h 311468"/>
                  <a:gd name="connsiteX1" fmla="*/ 0 w 49531"/>
                  <a:gd name="connsiteY1" fmla="*/ 207169 h 311468"/>
                  <a:gd name="connsiteX2" fmla="*/ 14288 w 49531"/>
                  <a:gd name="connsiteY2" fmla="*/ 311468 h 311468"/>
                  <a:gd name="connsiteX3" fmla="*/ 49531 w 49531"/>
                  <a:gd name="connsiteY3" fmla="*/ 106680 h 311468"/>
                  <a:gd name="connsiteX4" fmla="*/ 49531 w 49531"/>
                  <a:gd name="connsiteY4" fmla="*/ 0 h 311468"/>
                  <a:gd name="connsiteX0" fmla="*/ 49531 w 49531"/>
                  <a:gd name="connsiteY0" fmla="*/ 0 h 292418"/>
                  <a:gd name="connsiteX1" fmla="*/ 0 w 49531"/>
                  <a:gd name="connsiteY1" fmla="*/ 207169 h 292418"/>
                  <a:gd name="connsiteX2" fmla="*/ 16670 w 49531"/>
                  <a:gd name="connsiteY2" fmla="*/ 292418 h 292418"/>
                  <a:gd name="connsiteX3" fmla="*/ 49531 w 49531"/>
                  <a:gd name="connsiteY3" fmla="*/ 106680 h 292418"/>
                  <a:gd name="connsiteX4" fmla="*/ 49531 w 49531"/>
                  <a:gd name="connsiteY4" fmla="*/ 0 h 292418"/>
                  <a:gd name="connsiteX0" fmla="*/ 42387 w 49531"/>
                  <a:gd name="connsiteY0" fmla="*/ 0 h 270987"/>
                  <a:gd name="connsiteX1" fmla="*/ 0 w 49531"/>
                  <a:gd name="connsiteY1" fmla="*/ 185738 h 270987"/>
                  <a:gd name="connsiteX2" fmla="*/ 16670 w 49531"/>
                  <a:gd name="connsiteY2" fmla="*/ 270987 h 270987"/>
                  <a:gd name="connsiteX3" fmla="*/ 49531 w 49531"/>
                  <a:gd name="connsiteY3" fmla="*/ 85249 h 270987"/>
                  <a:gd name="connsiteX4" fmla="*/ 42387 w 49531"/>
                  <a:gd name="connsiteY4" fmla="*/ 0 h 270987"/>
                  <a:gd name="connsiteX0" fmla="*/ 42387 w 49531"/>
                  <a:gd name="connsiteY0" fmla="*/ 0 h 273368"/>
                  <a:gd name="connsiteX1" fmla="*/ 0 w 49531"/>
                  <a:gd name="connsiteY1" fmla="*/ 188119 h 273368"/>
                  <a:gd name="connsiteX2" fmla="*/ 16670 w 49531"/>
                  <a:gd name="connsiteY2" fmla="*/ 273368 h 273368"/>
                  <a:gd name="connsiteX3" fmla="*/ 49531 w 49531"/>
                  <a:gd name="connsiteY3" fmla="*/ 87630 h 273368"/>
                  <a:gd name="connsiteX4" fmla="*/ 42387 w 49531"/>
                  <a:gd name="connsiteY4" fmla="*/ 0 h 27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31" h="273368">
                    <a:moveTo>
                      <a:pt x="42387" y="0"/>
                    </a:moveTo>
                    <a:lnTo>
                      <a:pt x="0" y="188119"/>
                    </a:lnTo>
                    <a:lnTo>
                      <a:pt x="16670" y="273368"/>
                    </a:lnTo>
                    <a:lnTo>
                      <a:pt x="49531" y="87630"/>
                    </a:lnTo>
                    <a:lnTo>
                      <a:pt x="42387" y="0"/>
                    </a:lnTo>
                    <a:close/>
                  </a:path>
                </a:pathLst>
              </a:custGeom>
              <a:solidFill>
                <a:srgbClr val="DAA36D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90" name="Group 489">
              <a:extLst>
                <a:ext uri="{FF2B5EF4-FFF2-40B4-BE49-F238E27FC236}">
                  <a16:creationId xmlns:a16="http://schemas.microsoft.com/office/drawing/2014/main" id="{376E8D79-AFD1-2A0D-BC0E-9320C8591E99}"/>
                </a:ext>
              </a:extLst>
            </p:cNvPr>
            <p:cNvGrpSpPr/>
            <p:nvPr/>
          </p:nvGrpSpPr>
          <p:grpSpPr>
            <a:xfrm>
              <a:off x="5893316" y="3960946"/>
              <a:ext cx="340033" cy="323075"/>
              <a:chOff x="6129470" y="4636411"/>
              <a:chExt cx="242939" cy="230823"/>
            </a:xfrm>
          </p:grpSpPr>
          <p:sp>
            <p:nvSpPr>
              <p:cNvPr id="491" name="Rectangle: Rounded Corners 490">
                <a:extLst>
                  <a:ext uri="{FF2B5EF4-FFF2-40B4-BE49-F238E27FC236}">
                    <a16:creationId xmlns:a16="http://schemas.microsoft.com/office/drawing/2014/main" id="{34717EF9-ED11-3255-0E4D-B142BB38D431}"/>
                  </a:ext>
                </a:extLst>
              </p:cNvPr>
              <p:cNvSpPr/>
              <p:nvPr/>
            </p:nvSpPr>
            <p:spPr>
              <a:xfrm>
                <a:off x="6154100" y="4740156"/>
                <a:ext cx="183993" cy="127078"/>
              </a:xfrm>
              <a:prstGeom prst="roundRect">
                <a:avLst>
                  <a:gd name="adj" fmla="val 38757"/>
                </a:avLst>
              </a:prstGeom>
              <a:solidFill>
                <a:srgbClr val="A26F49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2" name="Oval 18">
                <a:extLst>
                  <a:ext uri="{FF2B5EF4-FFF2-40B4-BE49-F238E27FC236}">
                    <a16:creationId xmlns:a16="http://schemas.microsoft.com/office/drawing/2014/main" id="{2346DE08-BD3A-8A51-E861-B8C3923BD804}"/>
                  </a:ext>
                </a:extLst>
              </p:cNvPr>
              <p:cNvSpPr/>
              <p:nvPr/>
            </p:nvSpPr>
            <p:spPr>
              <a:xfrm>
                <a:off x="6129470" y="4636411"/>
                <a:ext cx="242939" cy="121923"/>
              </a:xfrm>
              <a:custGeom>
                <a:avLst/>
                <a:gdLst>
                  <a:gd name="connsiteX0" fmla="*/ 0 w 242930"/>
                  <a:gd name="connsiteY0" fmla="*/ 39530 h 79060"/>
                  <a:gd name="connsiteX1" fmla="*/ 121465 w 242930"/>
                  <a:gd name="connsiteY1" fmla="*/ 0 h 79060"/>
                  <a:gd name="connsiteX2" fmla="*/ 242930 w 242930"/>
                  <a:gd name="connsiteY2" fmla="*/ 39530 h 79060"/>
                  <a:gd name="connsiteX3" fmla="*/ 121465 w 242930"/>
                  <a:gd name="connsiteY3" fmla="*/ 79060 h 79060"/>
                  <a:gd name="connsiteX4" fmla="*/ 0 w 242930"/>
                  <a:gd name="connsiteY4" fmla="*/ 39530 h 79060"/>
                  <a:gd name="connsiteX0" fmla="*/ 0 w 242930"/>
                  <a:gd name="connsiteY0" fmla="*/ 72868 h 112398"/>
                  <a:gd name="connsiteX1" fmla="*/ 121465 w 242930"/>
                  <a:gd name="connsiteY1" fmla="*/ 0 h 112398"/>
                  <a:gd name="connsiteX2" fmla="*/ 242930 w 242930"/>
                  <a:gd name="connsiteY2" fmla="*/ 72868 h 112398"/>
                  <a:gd name="connsiteX3" fmla="*/ 121465 w 242930"/>
                  <a:gd name="connsiteY3" fmla="*/ 112398 h 112398"/>
                  <a:gd name="connsiteX4" fmla="*/ 0 w 242930"/>
                  <a:gd name="connsiteY4" fmla="*/ 72868 h 112398"/>
                  <a:gd name="connsiteX0" fmla="*/ 9 w 242939"/>
                  <a:gd name="connsiteY0" fmla="*/ 82393 h 121923"/>
                  <a:gd name="connsiteX1" fmla="*/ 116712 w 242939"/>
                  <a:gd name="connsiteY1" fmla="*/ 0 h 121923"/>
                  <a:gd name="connsiteX2" fmla="*/ 242939 w 242939"/>
                  <a:gd name="connsiteY2" fmla="*/ 82393 h 121923"/>
                  <a:gd name="connsiteX3" fmla="*/ 121474 w 242939"/>
                  <a:gd name="connsiteY3" fmla="*/ 121923 h 121923"/>
                  <a:gd name="connsiteX4" fmla="*/ 9 w 242939"/>
                  <a:gd name="connsiteY4" fmla="*/ 82393 h 12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939" h="121923">
                    <a:moveTo>
                      <a:pt x="9" y="82393"/>
                    </a:moveTo>
                    <a:cubicBezTo>
                      <a:pt x="-785" y="62073"/>
                      <a:pt x="49629" y="0"/>
                      <a:pt x="116712" y="0"/>
                    </a:cubicBezTo>
                    <a:cubicBezTo>
                      <a:pt x="183795" y="0"/>
                      <a:pt x="242939" y="60561"/>
                      <a:pt x="242939" y="82393"/>
                    </a:cubicBezTo>
                    <a:cubicBezTo>
                      <a:pt x="242939" y="104225"/>
                      <a:pt x="188557" y="121923"/>
                      <a:pt x="121474" y="121923"/>
                    </a:cubicBezTo>
                    <a:cubicBezTo>
                      <a:pt x="54391" y="121923"/>
                      <a:pt x="803" y="102713"/>
                      <a:pt x="9" y="8239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93" name="Group 492">
              <a:extLst>
                <a:ext uri="{FF2B5EF4-FFF2-40B4-BE49-F238E27FC236}">
                  <a16:creationId xmlns:a16="http://schemas.microsoft.com/office/drawing/2014/main" id="{27F61528-0FB9-B632-6340-32903576CC6D}"/>
                </a:ext>
              </a:extLst>
            </p:cNvPr>
            <p:cNvGrpSpPr/>
            <p:nvPr/>
          </p:nvGrpSpPr>
          <p:grpSpPr>
            <a:xfrm>
              <a:off x="6290145" y="3960946"/>
              <a:ext cx="340033" cy="323075"/>
              <a:chOff x="6129470" y="4636411"/>
              <a:chExt cx="242939" cy="230823"/>
            </a:xfrm>
          </p:grpSpPr>
          <p:sp>
            <p:nvSpPr>
              <p:cNvPr id="494" name="Rectangle: Rounded Corners 493">
                <a:extLst>
                  <a:ext uri="{FF2B5EF4-FFF2-40B4-BE49-F238E27FC236}">
                    <a16:creationId xmlns:a16="http://schemas.microsoft.com/office/drawing/2014/main" id="{8E5605E3-9657-1410-7D3A-FFBAEFBD7E3F}"/>
                  </a:ext>
                </a:extLst>
              </p:cNvPr>
              <p:cNvSpPr/>
              <p:nvPr/>
            </p:nvSpPr>
            <p:spPr>
              <a:xfrm>
                <a:off x="6154100" y="4740156"/>
                <a:ext cx="183993" cy="127078"/>
              </a:xfrm>
              <a:prstGeom prst="roundRect">
                <a:avLst>
                  <a:gd name="adj" fmla="val 38757"/>
                </a:avLst>
              </a:prstGeom>
              <a:solidFill>
                <a:srgbClr val="A26F49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5" name="Oval 18">
                <a:extLst>
                  <a:ext uri="{FF2B5EF4-FFF2-40B4-BE49-F238E27FC236}">
                    <a16:creationId xmlns:a16="http://schemas.microsoft.com/office/drawing/2014/main" id="{56A55A0B-5BE1-ADA7-9AE8-DF6EE3232602}"/>
                  </a:ext>
                </a:extLst>
              </p:cNvPr>
              <p:cNvSpPr/>
              <p:nvPr/>
            </p:nvSpPr>
            <p:spPr>
              <a:xfrm>
                <a:off x="6129470" y="4636411"/>
                <a:ext cx="242939" cy="121923"/>
              </a:xfrm>
              <a:custGeom>
                <a:avLst/>
                <a:gdLst>
                  <a:gd name="connsiteX0" fmla="*/ 0 w 242930"/>
                  <a:gd name="connsiteY0" fmla="*/ 39530 h 79060"/>
                  <a:gd name="connsiteX1" fmla="*/ 121465 w 242930"/>
                  <a:gd name="connsiteY1" fmla="*/ 0 h 79060"/>
                  <a:gd name="connsiteX2" fmla="*/ 242930 w 242930"/>
                  <a:gd name="connsiteY2" fmla="*/ 39530 h 79060"/>
                  <a:gd name="connsiteX3" fmla="*/ 121465 w 242930"/>
                  <a:gd name="connsiteY3" fmla="*/ 79060 h 79060"/>
                  <a:gd name="connsiteX4" fmla="*/ 0 w 242930"/>
                  <a:gd name="connsiteY4" fmla="*/ 39530 h 79060"/>
                  <a:gd name="connsiteX0" fmla="*/ 0 w 242930"/>
                  <a:gd name="connsiteY0" fmla="*/ 72868 h 112398"/>
                  <a:gd name="connsiteX1" fmla="*/ 121465 w 242930"/>
                  <a:gd name="connsiteY1" fmla="*/ 0 h 112398"/>
                  <a:gd name="connsiteX2" fmla="*/ 242930 w 242930"/>
                  <a:gd name="connsiteY2" fmla="*/ 72868 h 112398"/>
                  <a:gd name="connsiteX3" fmla="*/ 121465 w 242930"/>
                  <a:gd name="connsiteY3" fmla="*/ 112398 h 112398"/>
                  <a:gd name="connsiteX4" fmla="*/ 0 w 242930"/>
                  <a:gd name="connsiteY4" fmla="*/ 72868 h 112398"/>
                  <a:gd name="connsiteX0" fmla="*/ 9 w 242939"/>
                  <a:gd name="connsiteY0" fmla="*/ 82393 h 121923"/>
                  <a:gd name="connsiteX1" fmla="*/ 116712 w 242939"/>
                  <a:gd name="connsiteY1" fmla="*/ 0 h 121923"/>
                  <a:gd name="connsiteX2" fmla="*/ 242939 w 242939"/>
                  <a:gd name="connsiteY2" fmla="*/ 82393 h 121923"/>
                  <a:gd name="connsiteX3" fmla="*/ 121474 w 242939"/>
                  <a:gd name="connsiteY3" fmla="*/ 121923 h 121923"/>
                  <a:gd name="connsiteX4" fmla="*/ 9 w 242939"/>
                  <a:gd name="connsiteY4" fmla="*/ 82393 h 12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939" h="121923">
                    <a:moveTo>
                      <a:pt x="9" y="82393"/>
                    </a:moveTo>
                    <a:cubicBezTo>
                      <a:pt x="-785" y="62073"/>
                      <a:pt x="49629" y="0"/>
                      <a:pt x="116712" y="0"/>
                    </a:cubicBezTo>
                    <a:cubicBezTo>
                      <a:pt x="183795" y="0"/>
                      <a:pt x="242939" y="60561"/>
                      <a:pt x="242939" y="82393"/>
                    </a:cubicBezTo>
                    <a:cubicBezTo>
                      <a:pt x="242939" y="104225"/>
                      <a:pt x="188557" y="121923"/>
                      <a:pt x="121474" y="121923"/>
                    </a:cubicBezTo>
                    <a:cubicBezTo>
                      <a:pt x="54391" y="121923"/>
                      <a:pt x="803" y="102713"/>
                      <a:pt x="9" y="8239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B45C36-5EAC-A6B1-C298-A31846C126F9}"/>
              </a:ext>
            </a:extLst>
          </p:cNvPr>
          <p:cNvGrpSpPr/>
          <p:nvPr/>
        </p:nvGrpSpPr>
        <p:grpSpPr>
          <a:xfrm>
            <a:off x="4054479" y="3902698"/>
            <a:ext cx="630715" cy="475935"/>
            <a:chOff x="4054479" y="3902698"/>
            <a:chExt cx="630715" cy="47593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BFE184E-BB32-702C-69C5-1EF4B67C0850}"/>
                </a:ext>
              </a:extLst>
            </p:cNvPr>
            <p:cNvSpPr/>
            <p:nvPr/>
          </p:nvSpPr>
          <p:spPr>
            <a:xfrm>
              <a:off x="4054479" y="4052011"/>
              <a:ext cx="630715" cy="32662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Cylinder 1">
              <a:extLst>
                <a:ext uri="{FF2B5EF4-FFF2-40B4-BE49-F238E27FC236}">
                  <a16:creationId xmlns:a16="http://schemas.microsoft.com/office/drawing/2014/main" id="{656D322A-A454-F2E0-582A-14EBCE4CF614}"/>
                </a:ext>
              </a:extLst>
            </p:cNvPr>
            <p:cNvSpPr/>
            <p:nvPr/>
          </p:nvSpPr>
          <p:spPr>
            <a:xfrm>
              <a:off x="4136625" y="3902698"/>
              <a:ext cx="488167" cy="407692"/>
            </a:xfrm>
            <a:prstGeom prst="can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Star: 5 Points 3">
              <a:extLst>
                <a:ext uri="{FF2B5EF4-FFF2-40B4-BE49-F238E27FC236}">
                  <a16:creationId xmlns:a16="http://schemas.microsoft.com/office/drawing/2014/main" id="{9D870F28-D9E5-24C0-DD0E-13BA6B53C3F1}"/>
                </a:ext>
              </a:extLst>
            </p:cNvPr>
            <p:cNvSpPr/>
            <p:nvPr/>
          </p:nvSpPr>
          <p:spPr>
            <a:xfrm>
              <a:off x="4188252" y="4052011"/>
              <a:ext cx="198535" cy="194784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Star: 5 Points 10">
              <a:extLst>
                <a:ext uri="{FF2B5EF4-FFF2-40B4-BE49-F238E27FC236}">
                  <a16:creationId xmlns:a16="http://schemas.microsoft.com/office/drawing/2014/main" id="{D4B7F67C-189D-A069-3AB1-CE674A5203AC}"/>
                </a:ext>
              </a:extLst>
            </p:cNvPr>
            <p:cNvSpPr/>
            <p:nvPr/>
          </p:nvSpPr>
          <p:spPr>
            <a:xfrm>
              <a:off x="4388311" y="4052011"/>
              <a:ext cx="198535" cy="194784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B3B480F9-99A2-14F1-6923-6833D462E719}"/>
                </a:ext>
              </a:extLst>
            </p:cNvPr>
            <p:cNvSpPr/>
            <p:nvPr/>
          </p:nvSpPr>
          <p:spPr>
            <a:xfrm>
              <a:off x="4203982" y="3931495"/>
              <a:ext cx="353451" cy="45719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Sunny Days">
            <a:hlinkClick r:id="" action="ppaction://media"/>
            <a:extLst>
              <a:ext uri="{FF2B5EF4-FFF2-40B4-BE49-F238E27FC236}">
                <a16:creationId xmlns:a16="http://schemas.microsoft.com/office/drawing/2014/main" id="{D08A34C8-E3AF-BFC8-089A-977D50A9285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000" end="128728"/>
                  <p14:fade in="2000" out="2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DE7650C9-7299-E3ED-1288-03071B45FB66}"/>
              </a:ext>
            </a:extLst>
          </p:cNvPr>
          <p:cNvGrpSpPr/>
          <p:nvPr/>
        </p:nvGrpSpPr>
        <p:grpSpPr>
          <a:xfrm>
            <a:off x="10833285" y="1145185"/>
            <a:ext cx="429501" cy="359457"/>
            <a:chOff x="5321614" y="2760725"/>
            <a:chExt cx="1538280" cy="1287414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9000">
                <a:schemeClr val="accent1">
                  <a:lumMod val="20000"/>
                  <a:lumOff val="80000"/>
                </a:schemeClr>
              </a:gs>
              <a:gs pos="46000">
                <a:schemeClr val="accent4">
                  <a:lumMod val="75000"/>
                </a:schemeClr>
              </a:gs>
              <a:gs pos="89381">
                <a:schemeClr val="bg2"/>
              </a:gs>
              <a:gs pos="23000">
                <a:schemeClr val="accent6">
                  <a:lumMod val="75000"/>
                </a:schemeClr>
              </a:gs>
            </a:gsLst>
            <a:lin ang="7800000" scaled="0"/>
          </a:gra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0361EE1-A8F9-297E-0C66-EE244B7EB8BA}"/>
                </a:ext>
              </a:extLst>
            </p:cNvPr>
            <p:cNvSpPr/>
            <p:nvPr/>
          </p:nvSpPr>
          <p:spPr>
            <a:xfrm rot="20292023">
              <a:off x="5907208" y="2929627"/>
              <a:ext cx="401671" cy="544723"/>
            </a:xfrm>
            <a:custGeom>
              <a:avLst/>
              <a:gdLst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4300 w 381948"/>
                <a:gd name="connsiteY3" fmla="*/ 269551 h 545776"/>
                <a:gd name="connsiteX4" fmla="*/ 152400 w 381948"/>
                <a:gd name="connsiteY4" fmla="*/ 218751 h 545776"/>
                <a:gd name="connsiteX5" fmla="*/ 257175 w 381948"/>
                <a:gd name="connsiteY5" fmla="*/ 142551 h 545776"/>
                <a:gd name="connsiteX6" fmla="*/ 349250 w 381948"/>
                <a:gd name="connsiteY6" fmla="*/ 25076 h 545776"/>
                <a:gd name="connsiteX7" fmla="*/ 371475 w 381948"/>
                <a:gd name="connsiteY7" fmla="*/ 6026 h 545776"/>
                <a:gd name="connsiteX8" fmla="*/ 377825 w 381948"/>
                <a:gd name="connsiteY8" fmla="*/ 104451 h 545776"/>
                <a:gd name="connsiteX9" fmla="*/ 358775 w 381948"/>
                <a:gd name="connsiteY9" fmla="*/ 129851 h 545776"/>
                <a:gd name="connsiteX10" fmla="*/ 377825 w 381948"/>
                <a:gd name="connsiteY10" fmla="*/ 123501 h 545776"/>
                <a:gd name="connsiteX11" fmla="*/ 381000 w 381948"/>
                <a:gd name="connsiteY11" fmla="*/ 180651 h 545776"/>
                <a:gd name="connsiteX12" fmla="*/ 365125 w 381948"/>
                <a:gd name="connsiteY12" fmla="*/ 199701 h 545776"/>
                <a:gd name="connsiteX13" fmla="*/ 323850 w 381948"/>
                <a:gd name="connsiteY13" fmla="*/ 342576 h 545776"/>
                <a:gd name="connsiteX14" fmla="*/ 323850 w 381948"/>
                <a:gd name="connsiteY14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52400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381948"/>
                <a:gd name="connsiteY0" fmla="*/ 545776 h 545776"/>
                <a:gd name="connsiteX1" fmla="*/ 53975 w 381948"/>
                <a:gd name="connsiteY1" fmla="*/ 501326 h 545776"/>
                <a:gd name="connsiteX2" fmla="*/ 69850 w 381948"/>
                <a:gd name="connsiteY2" fmla="*/ 377501 h 545776"/>
                <a:gd name="connsiteX3" fmla="*/ 116682 w 381948"/>
                <a:gd name="connsiteY3" fmla="*/ 218751 h 545776"/>
                <a:gd name="connsiteX4" fmla="*/ 257175 w 381948"/>
                <a:gd name="connsiteY4" fmla="*/ 142551 h 545776"/>
                <a:gd name="connsiteX5" fmla="*/ 349250 w 381948"/>
                <a:gd name="connsiteY5" fmla="*/ 25076 h 545776"/>
                <a:gd name="connsiteX6" fmla="*/ 371475 w 381948"/>
                <a:gd name="connsiteY6" fmla="*/ 6026 h 545776"/>
                <a:gd name="connsiteX7" fmla="*/ 377825 w 381948"/>
                <a:gd name="connsiteY7" fmla="*/ 104451 h 545776"/>
                <a:gd name="connsiteX8" fmla="*/ 358775 w 381948"/>
                <a:gd name="connsiteY8" fmla="*/ 129851 h 545776"/>
                <a:gd name="connsiteX9" fmla="*/ 377825 w 381948"/>
                <a:gd name="connsiteY9" fmla="*/ 123501 h 545776"/>
                <a:gd name="connsiteX10" fmla="*/ 381000 w 381948"/>
                <a:gd name="connsiteY10" fmla="*/ 180651 h 545776"/>
                <a:gd name="connsiteX11" fmla="*/ 365125 w 381948"/>
                <a:gd name="connsiteY11" fmla="*/ 199701 h 545776"/>
                <a:gd name="connsiteX12" fmla="*/ 323850 w 381948"/>
                <a:gd name="connsiteY12" fmla="*/ 342576 h 545776"/>
                <a:gd name="connsiteX13" fmla="*/ 323850 w 381948"/>
                <a:gd name="connsiteY13" fmla="*/ 342576 h 545776"/>
                <a:gd name="connsiteX0" fmla="*/ 0 w 406813"/>
                <a:gd name="connsiteY0" fmla="*/ 545776 h 545776"/>
                <a:gd name="connsiteX1" fmla="*/ 53975 w 406813"/>
                <a:gd name="connsiteY1" fmla="*/ 501326 h 545776"/>
                <a:gd name="connsiteX2" fmla="*/ 69850 w 406813"/>
                <a:gd name="connsiteY2" fmla="*/ 377501 h 545776"/>
                <a:gd name="connsiteX3" fmla="*/ 116682 w 406813"/>
                <a:gd name="connsiteY3" fmla="*/ 218751 h 545776"/>
                <a:gd name="connsiteX4" fmla="*/ 257175 w 406813"/>
                <a:gd name="connsiteY4" fmla="*/ 142551 h 545776"/>
                <a:gd name="connsiteX5" fmla="*/ 349250 w 406813"/>
                <a:gd name="connsiteY5" fmla="*/ 25076 h 545776"/>
                <a:gd name="connsiteX6" fmla="*/ 371475 w 406813"/>
                <a:gd name="connsiteY6" fmla="*/ 6026 h 545776"/>
                <a:gd name="connsiteX7" fmla="*/ 377825 w 406813"/>
                <a:gd name="connsiteY7" fmla="*/ 104451 h 545776"/>
                <a:gd name="connsiteX8" fmla="*/ 358775 w 406813"/>
                <a:gd name="connsiteY8" fmla="*/ 129851 h 545776"/>
                <a:gd name="connsiteX9" fmla="*/ 406400 w 406813"/>
                <a:gd name="connsiteY9" fmla="*/ 140170 h 545776"/>
                <a:gd name="connsiteX10" fmla="*/ 381000 w 406813"/>
                <a:gd name="connsiteY10" fmla="*/ 180651 h 545776"/>
                <a:gd name="connsiteX11" fmla="*/ 365125 w 406813"/>
                <a:gd name="connsiteY11" fmla="*/ 199701 h 545776"/>
                <a:gd name="connsiteX12" fmla="*/ 323850 w 406813"/>
                <a:gd name="connsiteY12" fmla="*/ 342576 h 545776"/>
                <a:gd name="connsiteX13" fmla="*/ 323850 w 406813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2129"/>
                <a:gd name="connsiteY0" fmla="*/ 545776 h 545776"/>
                <a:gd name="connsiteX1" fmla="*/ 53975 w 402129"/>
                <a:gd name="connsiteY1" fmla="*/ 501326 h 545776"/>
                <a:gd name="connsiteX2" fmla="*/ 69850 w 402129"/>
                <a:gd name="connsiteY2" fmla="*/ 377501 h 545776"/>
                <a:gd name="connsiteX3" fmla="*/ 116682 w 402129"/>
                <a:gd name="connsiteY3" fmla="*/ 218751 h 545776"/>
                <a:gd name="connsiteX4" fmla="*/ 257175 w 402129"/>
                <a:gd name="connsiteY4" fmla="*/ 142551 h 545776"/>
                <a:gd name="connsiteX5" fmla="*/ 349250 w 402129"/>
                <a:gd name="connsiteY5" fmla="*/ 25076 h 545776"/>
                <a:gd name="connsiteX6" fmla="*/ 371475 w 402129"/>
                <a:gd name="connsiteY6" fmla="*/ 6026 h 545776"/>
                <a:gd name="connsiteX7" fmla="*/ 377825 w 402129"/>
                <a:gd name="connsiteY7" fmla="*/ 104451 h 545776"/>
                <a:gd name="connsiteX8" fmla="*/ 358775 w 402129"/>
                <a:gd name="connsiteY8" fmla="*/ 129851 h 545776"/>
                <a:gd name="connsiteX9" fmla="*/ 401638 w 402129"/>
                <a:gd name="connsiteY9" fmla="*/ 147314 h 545776"/>
                <a:gd name="connsiteX10" fmla="*/ 381000 w 402129"/>
                <a:gd name="connsiteY10" fmla="*/ 180651 h 545776"/>
                <a:gd name="connsiteX11" fmla="*/ 365125 w 402129"/>
                <a:gd name="connsiteY11" fmla="*/ 199701 h 545776"/>
                <a:gd name="connsiteX12" fmla="*/ 323850 w 402129"/>
                <a:gd name="connsiteY12" fmla="*/ 342576 h 545776"/>
                <a:gd name="connsiteX13" fmla="*/ 323850 w 402129"/>
                <a:gd name="connsiteY13" fmla="*/ 342576 h 545776"/>
                <a:gd name="connsiteX0" fmla="*/ 0 w 401671"/>
                <a:gd name="connsiteY0" fmla="*/ 545776 h 545776"/>
                <a:gd name="connsiteX1" fmla="*/ 53975 w 401671"/>
                <a:gd name="connsiteY1" fmla="*/ 501326 h 545776"/>
                <a:gd name="connsiteX2" fmla="*/ 69850 w 401671"/>
                <a:gd name="connsiteY2" fmla="*/ 377501 h 545776"/>
                <a:gd name="connsiteX3" fmla="*/ 116682 w 401671"/>
                <a:gd name="connsiteY3" fmla="*/ 218751 h 545776"/>
                <a:gd name="connsiteX4" fmla="*/ 257175 w 401671"/>
                <a:gd name="connsiteY4" fmla="*/ 142551 h 545776"/>
                <a:gd name="connsiteX5" fmla="*/ 349250 w 401671"/>
                <a:gd name="connsiteY5" fmla="*/ 25076 h 545776"/>
                <a:gd name="connsiteX6" fmla="*/ 371475 w 401671"/>
                <a:gd name="connsiteY6" fmla="*/ 6026 h 545776"/>
                <a:gd name="connsiteX7" fmla="*/ 377825 w 401671"/>
                <a:gd name="connsiteY7" fmla="*/ 104451 h 545776"/>
                <a:gd name="connsiteX8" fmla="*/ 358775 w 401671"/>
                <a:gd name="connsiteY8" fmla="*/ 129851 h 545776"/>
                <a:gd name="connsiteX9" fmla="*/ 401638 w 401671"/>
                <a:gd name="connsiteY9" fmla="*/ 147314 h 545776"/>
                <a:gd name="connsiteX10" fmla="*/ 365125 w 401671"/>
                <a:gd name="connsiteY10" fmla="*/ 199701 h 545776"/>
                <a:gd name="connsiteX11" fmla="*/ 323850 w 401671"/>
                <a:gd name="connsiteY11" fmla="*/ 342576 h 545776"/>
                <a:gd name="connsiteX12" fmla="*/ 323850 w 401671"/>
                <a:gd name="connsiteY12" fmla="*/ 342576 h 545776"/>
                <a:gd name="connsiteX0" fmla="*/ 0 w 401671"/>
                <a:gd name="connsiteY0" fmla="*/ 544723 h 544723"/>
                <a:gd name="connsiteX1" fmla="*/ 53975 w 401671"/>
                <a:gd name="connsiteY1" fmla="*/ 500273 h 544723"/>
                <a:gd name="connsiteX2" fmla="*/ 69850 w 401671"/>
                <a:gd name="connsiteY2" fmla="*/ 376448 h 544723"/>
                <a:gd name="connsiteX3" fmla="*/ 116682 w 401671"/>
                <a:gd name="connsiteY3" fmla="*/ 217698 h 544723"/>
                <a:gd name="connsiteX4" fmla="*/ 257175 w 401671"/>
                <a:gd name="connsiteY4" fmla="*/ 141498 h 544723"/>
                <a:gd name="connsiteX5" fmla="*/ 349250 w 401671"/>
                <a:gd name="connsiteY5" fmla="*/ 24023 h 544723"/>
                <a:gd name="connsiteX6" fmla="*/ 371475 w 401671"/>
                <a:gd name="connsiteY6" fmla="*/ 4973 h 544723"/>
                <a:gd name="connsiteX7" fmla="*/ 384969 w 401671"/>
                <a:gd name="connsiteY7" fmla="*/ 89111 h 544723"/>
                <a:gd name="connsiteX8" fmla="*/ 358775 w 401671"/>
                <a:gd name="connsiteY8" fmla="*/ 128798 h 544723"/>
                <a:gd name="connsiteX9" fmla="*/ 401638 w 401671"/>
                <a:gd name="connsiteY9" fmla="*/ 146261 h 544723"/>
                <a:gd name="connsiteX10" fmla="*/ 365125 w 401671"/>
                <a:gd name="connsiteY10" fmla="*/ 198648 h 544723"/>
                <a:gd name="connsiteX11" fmla="*/ 323850 w 401671"/>
                <a:gd name="connsiteY11" fmla="*/ 341523 h 544723"/>
                <a:gd name="connsiteX12" fmla="*/ 323850 w 401671"/>
                <a:gd name="connsiteY12" fmla="*/ 341523 h 544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671" h="544723">
                  <a:moveTo>
                    <a:pt x="0" y="544723"/>
                  </a:moveTo>
                  <a:cubicBezTo>
                    <a:pt x="21166" y="536521"/>
                    <a:pt x="42333" y="528319"/>
                    <a:pt x="53975" y="500273"/>
                  </a:cubicBezTo>
                  <a:cubicBezTo>
                    <a:pt x="65617" y="472227"/>
                    <a:pt x="59399" y="423544"/>
                    <a:pt x="69850" y="376448"/>
                  </a:cubicBezTo>
                  <a:cubicBezTo>
                    <a:pt x="80301" y="329352"/>
                    <a:pt x="85461" y="256856"/>
                    <a:pt x="116682" y="217698"/>
                  </a:cubicBezTo>
                  <a:cubicBezTo>
                    <a:pt x="147903" y="178540"/>
                    <a:pt x="218414" y="173777"/>
                    <a:pt x="257175" y="141498"/>
                  </a:cubicBezTo>
                  <a:cubicBezTo>
                    <a:pt x="295936" y="109219"/>
                    <a:pt x="330200" y="46777"/>
                    <a:pt x="349250" y="24023"/>
                  </a:cubicBezTo>
                  <a:cubicBezTo>
                    <a:pt x="368300" y="1269"/>
                    <a:pt x="365522" y="-5875"/>
                    <a:pt x="371475" y="4973"/>
                  </a:cubicBezTo>
                  <a:cubicBezTo>
                    <a:pt x="377428" y="15821"/>
                    <a:pt x="387086" y="68474"/>
                    <a:pt x="384969" y="89111"/>
                  </a:cubicBezTo>
                  <a:cubicBezTo>
                    <a:pt x="382852" y="109748"/>
                    <a:pt x="355997" y="119273"/>
                    <a:pt x="358775" y="128798"/>
                  </a:cubicBezTo>
                  <a:cubicBezTo>
                    <a:pt x="361553" y="138323"/>
                    <a:pt x="400580" y="134619"/>
                    <a:pt x="401638" y="146261"/>
                  </a:cubicBezTo>
                  <a:cubicBezTo>
                    <a:pt x="402696" y="157903"/>
                    <a:pt x="378090" y="166104"/>
                    <a:pt x="365125" y="198648"/>
                  </a:cubicBezTo>
                  <a:cubicBezTo>
                    <a:pt x="355600" y="225635"/>
                    <a:pt x="323850" y="341523"/>
                    <a:pt x="323850" y="341523"/>
                  </a:cubicBezTo>
                  <a:lnTo>
                    <a:pt x="323850" y="341523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E382EA4-6AE7-DC7F-4826-D682049A18D0}"/>
                </a:ext>
              </a:extLst>
            </p:cNvPr>
            <p:cNvSpPr/>
            <p:nvPr/>
          </p:nvSpPr>
          <p:spPr>
            <a:xfrm>
              <a:off x="5418046" y="2760725"/>
              <a:ext cx="1441848" cy="1287414"/>
            </a:xfrm>
            <a:custGeom>
              <a:avLst/>
              <a:gdLst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638287 w 1437106"/>
                <a:gd name="connsiteY7" fmla="*/ 649225 h 1287414"/>
                <a:gd name="connsiteX8" fmla="*/ 724012 w 1437106"/>
                <a:gd name="connsiteY8" fmla="*/ 541275 h 1287414"/>
                <a:gd name="connsiteX9" fmla="*/ 781162 w 1437106"/>
                <a:gd name="connsiteY9" fmla="*/ 353950 h 1287414"/>
                <a:gd name="connsiteX10" fmla="*/ 908162 w 1437106"/>
                <a:gd name="connsiteY10" fmla="*/ 249175 h 1287414"/>
                <a:gd name="connsiteX11" fmla="*/ 1082787 w 1437106"/>
                <a:gd name="connsiteY11" fmla="*/ 198375 h 1287414"/>
                <a:gd name="connsiteX12" fmla="*/ 1409812 w 1437106"/>
                <a:gd name="connsiteY12" fmla="*/ 1525 h 1287414"/>
                <a:gd name="connsiteX13" fmla="*/ 1387587 w 1437106"/>
                <a:gd name="connsiteY13" fmla="*/ 109475 h 1287414"/>
                <a:gd name="connsiteX14" fmla="*/ 1330437 w 1437106"/>
                <a:gd name="connsiteY14" fmla="*/ 153925 h 1287414"/>
                <a:gd name="connsiteX15" fmla="*/ 1428862 w 1437106"/>
                <a:gd name="connsiteY15" fmla="*/ 115825 h 1287414"/>
                <a:gd name="connsiteX16" fmla="*/ 1419337 w 1437106"/>
                <a:gd name="connsiteY16" fmla="*/ 201550 h 1287414"/>
                <a:gd name="connsiteX17" fmla="*/ 1320912 w 1437106"/>
                <a:gd name="connsiteY17" fmla="*/ 252350 h 1287414"/>
                <a:gd name="connsiteX18" fmla="*/ 1432037 w 1437106"/>
                <a:gd name="connsiteY18" fmla="*/ 239650 h 1287414"/>
                <a:gd name="connsiteX19" fmla="*/ 1371712 w 1437106"/>
                <a:gd name="connsiteY19" fmla="*/ 338075 h 1287414"/>
                <a:gd name="connsiteX20" fmla="*/ 1317737 w 1437106"/>
                <a:gd name="connsiteY20" fmla="*/ 366650 h 1287414"/>
                <a:gd name="connsiteX21" fmla="*/ 1419337 w 1437106"/>
                <a:gd name="connsiteY21" fmla="*/ 366650 h 1287414"/>
                <a:gd name="connsiteX22" fmla="*/ 1324087 w 1437106"/>
                <a:gd name="connsiteY22" fmla="*/ 468250 h 1287414"/>
                <a:gd name="connsiteX23" fmla="*/ 1301862 w 1437106"/>
                <a:gd name="connsiteY23" fmla="*/ 468250 h 1287414"/>
                <a:gd name="connsiteX24" fmla="*/ 1390762 w 1437106"/>
                <a:gd name="connsiteY24" fmla="*/ 487300 h 1287414"/>
                <a:gd name="connsiteX25" fmla="*/ 1273287 w 1437106"/>
                <a:gd name="connsiteY25" fmla="*/ 560325 h 1287414"/>
                <a:gd name="connsiteX26" fmla="*/ 1330437 w 1437106"/>
                <a:gd name="connsiteY26" fmla="*/ 585725 h 1287414"/>
                <a:gd name="connsiteX27" fmla="*/ 1216137 w 1437106"/>
                <a:gd name="connsiteY27" fmla="*/ 646050 h 1287414"/>
                <a:gd name="connsiteX28" fmla="*/ 1235187 w 1437106"/>
                <a:gd name="connsiteY28" fmla="*/ 709550 h 1287414"/>
                <a:gd name="connsiteX29" fmla="*/ 1124062 w 1437106"/>
                <a:gd name="connsiteY29" fmla="*/ 719075 h 1287414"/>
                <a:gd name="connsiteX30" fmla="*/ 1143112 w 1437106"/>
                <a:gd name="connsiteY30" fmla="*/ 757175 h 1287414"/>
                <a:gd name="connsiteX31" fmla="*/ 1054212 w 1437106"/>
                <a:gd name="connsiteY31" fmla="*/ 782575 h 1287414"/>
                <a:gd name="connsiteX32" fmla="*/ 987537 w 1437106"/>
                <a:gd name="connsiteY32" fmla="*/ 754000 h 1287414"/>
                <a:gd name="connsiteX33" fmla="*/ 1028812 w 1437106"/>
                <a:gd name="connsiteY33" fmla="*/ 925450 h 1287414"/>
                <a:gd name="connsiteX34" fmla="*/ 1070087 w 1437106"/>
                <a:gd name="connsiteY34" fmla="*/ 976250 h 1287414"/>
                <a:gd name="connsiteX35" fmla="*/ 1257412 w 1437106"/>
                <a:gd name="connsiteY35" fmla="*/ 1087375 h 1287414"/>
                <a:gd name="connsiteX36" fmla="*/ 1336787 w 1437106"/>
                <a:gd name="connsiteY36" fmla="*/ 1131825 h 1287414"/>
                <a:gd name="connsiteX37" fmla="*/ 1282812 w 1437106"/>
                <a:gd name="connsiteY37" fmla="*/ 1144525 h 1287414"/>
                <a:gd name="connsiteX38" fmla="*/ 1327262 w 1437106"/>
                <a:gd name="connsiteY38" fmla="*/ 1204850 h 1287414"/>
                <a:gd name="connsiteX39" fmla="*/ 1247887 w 1437106"/>
                <a:gd name="connsiteY39" fmla="*/ 1201675 h 1287414"/>
                <a:gd name="connsiteX40" fmla="*/ 1270112 w 1437106"/>
                <a:gd name="connsiteY40" fmla="*/ 1262000 h 1287414"/>
                <a:gd name="connsiteX41" fmla="*/ 1181212 w 1437106"/>
                <a:gd name="connsiteY41" fmla="*/ 1236600 h 1287414"/>
                <a:gd name="connsiteX42" fmla="*/ 1149462 w 1437106"/>
                <a:gd name="connsiteY42" fmla="*/ 1277875 h 1287414"/>
                <a:gd name="connsiteX43" fmla="*/ 955787 w 1437106"/>
                <a:gd name="connsiteY43" fmla="*/ 1058800 h 1287414"/>
                <a:gd name="connsiteX44" fmla="*/ 841487 w 1437106"/>
                <a:gd name="connsiteY44" fmla="*/ 1100075 h 1287414"/>
                <a:gd name="connsiteX45" fmla="*/ 695437 w 1437106"/>
                <a:gd name="connsiteY45" fmla="*/ 1128650 h 1287414"/>
                <a:gd name="connsiteX46" fmla="*/ 647812 w 1437106"/>
                <a:gd name="connsiteY46" fmla="*/ 1163575 h 1287414"/>
                <a:gd name="connsiteX47" fmla="*/ 720837 w 1437106"/>
                <a:gd name="connsiteY47" fmla="*/ 1182625 h 1287414"/>
                <a:gd name="connsiteX48" fmla="*/ 720837 w 1437106"/>
                <a:gd name="connsiteY48" fmla="*/ 1220725 h 1287414"/>
                <a:gd name="connsiteX49" fmla="*/ 650987 w 1437106"/>
                <a:gd name="connsiteY49" fmla="*/ 1192150 h 1287414"/>
                <a:gd name="connsiteX50" fmla="*/ 565262 w 1437106"/>
                <a:gd name="connsiteY50" fmla="*/ 1214375 h 1287414"/>
                <a:gd name="connsiteX51" fmla="*/ 530337 w 1437106"/>
                <a:gd name="connsiteY51" fmla="*/ 1287400 h 1287414"/>
                <a:gd name="connsiteX52" fmla="*/ 530337 w 1437106"/>
                <a:gd name="connsiteY52" fmla="*/ 1208025 h 1287414"/>
                <a:gd name="connsiteX53" fmla="*/ 539862 w 1437106"/>
                <a:gd name="connsiteY53" fmla="*/ 1198500 h 1287414"/>
                <a:gd name="connsiteX54" fmla="*/ 470012 w 1437106"/>
                <a:gd name="connsiteY54" fmla="*/ 1233425 h 1287414"/>
                <a:gd name="connsiteX55" fmla="*/ 460487 w 1437106"/>
                <a:gd name="connsiteY55" fmla="*/ 1198500 h 1287414"/>
                <a:gd name="connsiteX56" fmla="*/ 508112 w 1437106"/>
                <a:gd name="connsiteY56" fmla="*/ 1157225 h 1287414"/>
                <a:gd name="connsiteX57" fmla="*/ 606537 w 1437106"/>
                <a:gd name="connsiteY57" fmla="*/ 1147700 h 1287414"/>
                <a:gd name="connsiteX58" fmla="*/ 730362 w 1437106"/>
                <a:gd name="connsiteY58" fmla="*/ 1074675 h 1287414"/>
                <a:gd name="connsiteX59" fmla="*/ 603362 w 1437106"/>
                <a:gd name="connsiteY59" fmla="*/ 1112775 h 1287414"/>
                <a:gd name="connsiteX60" fmla="*/ 565262 w 1437106"/>
                <a:gd name="connsiteY60" fmla="*/ 1112775 h 1287414"/>
                <a:gd name="connsiteX61" fmla="*/ 530337 w 1437106"/>
                <a:gd name="connsiteY61" fmla="*/ 1154050 h 1287414"/>
                <a:gd name="connsiteX62" fmla="*/ 568437 w 1437106"/>
                <a:gd name="connsiteY62" fmla="*/ 1160400 h 1287414"/>
                <a:gd name="connsiteX63" fmla="*/ 406512 w 1437106"/>
                <a:gd name="connsiteY63" fmla="*/ 1182625 h 1287414"/>
                <a:gd name="connsiteX64" fmla="*/ 454137 w 1437106"/>
                <a:gd name="connsiteY64" fmla="*/ 1179450 h 1287414"/>
                <a:gd name="connsiteX65" fmla="*/ 387462 w 1437106"/>
                <a:gd name="connsiteY65" fmla="*/ 1236600 h 1287414"/>
                <a:gd name="connsiteX66" fmla="*/ 377937 w 1437106"/>
                <a:gd name="connsiteY66" fmla="*/ 1246125 h 1287414"/>
                <a:gd name="connsiteX67" fmla="*/ 396987 w 1437106"/>
                <a:gd name="connsiteY67" fmla="*/ 1169925 h 1287414"/>
                <a:gd name="connsiteX68" fmla="*/ 330312 w 1437106"/>
                <a:gd name="connsiteY68" fmla="*/ 1185800 h 1287414"/>
                <a:gd name="connsiteX69" fmla="*/ 368412 w 1437106"/>
                <a:gd name="connsiteY69" fmla="*/ 1131825 h 1287414"/>
                <a:gd name="connsiteX70" fmla="*/ 492237 w 1437106"/>
                <a:gd name="connsiteY70" fmla="*/ 1141350 h 1287414"/>
                <a:gd name="connsiteX71" fmla="*/ 555737 w 1437106"/>
                <a:gd name="connsiteY71" fmla="*/ 1103250 h 1287414"/>
                <a:gd name="connsiteX72" fmla="*/ 371587 w 1437106"/>
                <a:gd name="connsiteY72" fmla="*/ 1030225 h 1287414"/>
                <a:gd name="connsiteX73" fmla="*/ 292212 w 1437106"/>
                <a:gd name="connsiteY73" fmla="*/ 915925 h 1287414"/>
                <a:gd name="connsiteX74" fmla="*/ 212837 w 1437106"/>
                <a:gd name="connsiteY74" fmla="*/ 798450 h 1287414"/>
                <a:gd name="connsiteX75" fmla="*/ 136637 w 1437106"/>
                <a:gd name="connsiteY75" fmla="*/ 769875 h 1287414"/>
                <a:gd name="connsiteX76" fmla="*/ 41387 w 1437106"/>
                <a:gd name="connsiteY76" fmla="*/ 715900 h 1287414"/>
                <a:gd name="connsiteX77" fmla="*/ 50912 w 1437106"/>
                <a:gd name="connsiteY77" fmla="*/ 668275 h 1287414"/>
                <a:gd name="connsiteX78" fmla="*/ 112 w 1437106"/>
                <a:gd name="connsiteY78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06512 w 1437106"/>
                <a:gd name="connsiteY62" fmla="*/ 1182625 h 1287414"/>
                <a:gd name="connsiteX63" fmla="*/ 454137 w 1437106"/>
                <a:gd name="connsiteY63" fmla="*/ 1179450 h 1287414"/>
                <a:gd name="connsiteX64" fmla="*/ 387462 w 1437106"/>
                <a:gd name="connsiteY64" fmla="*/ 1236600 h 1287414"/>
                <a:gd name="connsiteX65" fmla="*/ 377937 w 1437106"/>
                <a:gd name="connsiteY65" fmla="*/ 1246125 h 1287414"/>
                <a:gd name="connsiteX66" fmla="*/ 396987 w 1437106"/>
                <a:gd name="connsiteY66" fmla="*/ 1169925 h 1287414"/>
                <a:gd name="connsiteX67" fmla="*/ 330312 w 1437106"/>
                <a:gd name="connsiteY67" fmla="*/ 1185800 h 1287414"/>
                <a:gd name="connsiteX68" fmla="*/ 368412 w 1437106"/>
                <a:gd name="connsiteY68" fmla="*/ 1131825 h 1287414"/>
                <a:gd name="connsiteX69" fmla="*/ 492237 w 1437106"/>
                <a:gd name="connsiteY69" fmla="*/ 1141350 h 1287414"/>
                <a:gd name="connsiteX70" fmla="*/ 555737 w 1437106"/>
                <a:gd name="connsiteY70" fmla="*/ 1103250 h 1287414"/>
                <a:gd name="connsiteX71" fmla="*/ 371587 w 1437106"/>
                <a:gd name="connsiteY71" fmla="*/ 1030225 h 1287414"/>
                <a:gd name="connsiteX72" fmla="*/ 292212 w 1437106"/>
                <a:gd name="connsiteY72" fmla="*/ 915925 h 1287414"/>
                <a:gd name="connsiteX73" fmla="*/ 212837 w 1437106"/>
                <a:gd name="connsiteY73" fmla="*/ 798450 h 1287414"/>
                <a:gd name="connsiteX74" fmla="*/ 136637 w 1437106"/>
                <a:gd name="connsiteY74" fmla="*/ 769875 h 1287414"/>
                <a:gd name="connsiteX75" fmla="*/ 41387 w 1437106"/>
                <a:gd name="connsiteY75" fmla="*/ 715900 h 1287414"/>
                <a:gd name="connsiteX76" fmla="*/ 50912 w 1437106"/>
                <a:gd name="connsiteY76" fmla="*/ 668275 h 1287414"/>
                <a:gd name="connsiteX77" fmla="*/ 112 w 1437106"/>
                <a:gd name="connsiteY77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530337 w 1437106"/>
                <a:gd name="connsiteY60" fmla="*/ 1154050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08112 w 1437106"/>
                <a:gd name="connsiteY55" fmla="*/ 1157225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730362 w 1437106"/>
                <a:gd name="connsiteY57" fmla="*/ 1074675 h 1287414"/>
                <a:gd name="connsiteX58" fmla="*/ 603362 w 1437106"/>
                <a:gd name="connsiteY58" fmla="*/ 1112775 h 1287414"/>
                <a:gd name="connsiteX59" fmla="*/ 565262 w 1437106"/>
                <a:gd name="connsiteY59" fmla="*/ 1112775 h 1287414"/>
                <a:gd name="connsiteX60" fmla="*/ 689881 w 1437106"/>
                <a:gd name="connsiteY60" fmla="*/ 1101663 h 1287414"/>
                <a:gd name="connsiteX61" fmla="*/ 568437 w 1437106"/>
                <a:gd name="connsiteY61" fmla="*/ 1160400 h 1287414"/>
                <a:gd name="connsiteX62" fmla="*/ 454137 w 1437106"/>
                <a:gd name="connsiteY62" fmla="*/ 1179450 h 1287414"/>
                <a:gd name="connsiteX63" fmla="*/ 387462 w 1437106"/>
                <a:gd name="connsiteY63" fmla="*/ 1236600 h 1287414"/>
                <a:gd name="connsiteX64" fmla="*/ 377937 w 1437106"/>
                <a:gd name="connsiteY64" fmla="*/ 1246125 h 1287414"/>
                <a:gd name="connsiteX65" fmla="*/ 396987 w 1437106"/>
                <a:gd name="connsiteY65" fmla="*/ 1169925 h 1287414"/>
                <a:gd name="connsiteX66" fmla="*/ 330312 w 1437106"/>
                <a:gd name="connsiteY66" fmla="*/ 1185800 h 1287414"/>
                <a:gd name="connsiteX67" fmla="*/ 368412 w 1437106"/>
                <a:gd name="connsiteY67" fmla="*/ 1131825 h 1287414"/>
                <a:gd name="connsiteX68" fmla="*/ 492237 w 1437106"/>
                <a:gd name="connsiteY68" fmla="*/ 1141350 h 1287414"/>
                <a:gd name="connsiteX69" fmla="*/ 555737 w 1437106"/>
                <a:gd name="connsiteY69" fmla="*/ 1103250 h 1287414"/>
                <a:gd name="connsiteX70" fmla="*/ 371587 w 1437106"/>
                <a:gd name="connsiteY70" fmla="*/ 1030225 h 1287414"/>
                <a:gd name="connsiteX71" fmla="*/ 292212 w 1437106"/>
                <a:gd name="connsiteY71" fmla="*/ 915925 h 1287414"/>
                <a:gd name="connsiteX72" fmla="*/ 212837 w 1437106"/>
                <a:gd name="connsiteY72" fmla="*/ 798450 h 1287414"/>
                <a:gd name="connsiteX73" fmla="*/ 136637 w 1437106"/>
                <a:gd name="connsiteY73" fmla="*/ 769875 h 1287414"/>
                <a:gd name="connsiteX74" fmla="*/ 41387 w 1437106"/>
                <a:gd name="connsiteY74" fmla="*/ 715900 h 1287414"/>
                <a:gd name="connsiteX75" fmla="*/ 50912 w 1437106"/>
                <a:gd name="connsiteY75" fmla="*/ 668275 h 1287414"/>
                <a:gd name="connsiteX76" fmla="*/ 112 w 1437106"/>
                <a:gd name="connsiteY76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03362 w 1437106"/>
                <a:gd name="connsiteY57" fmla="*/ 1112775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4137 w 1437106"/>
                <a:gd name="connsiteY61" fmla="*/ 1179450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01862 w 1437106"/>
                <a:gd name="connsiteY22" fmla="*/ 468250 h 1287414"/>
                <a:gd name="connsiteX23" fmla="*/ 1390762 w 1437106"/>
                <a:gd name="connsiteY23" fmla="*/ 487300 h 1287414"/>
                <a:gd name="connsiteX24" fmla="*/ 1273287 w 1437106"/>
                <a:gd name="connsiteY24" fmla="*/ 560325 h 1287414"/>
                <a:gd name="connsiteX25" fmla="*/ 1330437 w 1437106"/>
                <a:gd name="connsiteY25" fmla="*/ 585725 h 1287414"/>
                <a:gd name="connsiteX26" fmla="*/ 1216137 w 1437106"/>
                <a:gd name="connsiteY26" fmla="*/ 646050 h 1287414"/>
                <a:gd name="connsiteX27" fmla="*/ 1235187 w 1437106"/>
                <a:gd name="connsiteY27" fmla="*/ 709550 h 1287414"/>
                <a:gd name="connsiteX28" fmla="*/ 1124062 w 1437106"/>
                <a:gd name="connsiteY28" fmla="*/ 719075 h 1287414"/>
                <a:gd name="connsiteX29" fmla="*/ 1143112 w 1437106"/>
                <a:gd name="connsiteY29" fmla="*/ 757175 h 1287414"/>
                <a:gd name="connsiteX30" fmla="*/ 1054212 w 1437106"/>
                <a:gd name="connsiteY30" fmla="*/ 782575 h 1287414"/>
                <a:gd name="connsiteX31" fmla="*/ 987537 w 1437106"/>
                <a:gd name="connsiteY31" fmla="*/ 754000 h 1287414"/>
                <a:gd name="connsiteX32" fmla="*/ 1028812 w 1437106"/>
                <a:gd name="connsiteY32" fmla="*/ 925450 h 1287414"/>
                <a:gd name="connsiteX33" fmla="*/ 1070087 w 1437106"/>
                <a:gd name="connsiteY33" fmla="*/ 976250 h 1287414"/>
                <a:gd name="connsiteX34" fmla="*/ 1257412 w 1437106"/>
                <a:gd name="connsiteY34" fmla="*/ 1087375 h 1287414"/>
                <a:gd name="connsiteX35" fmla="*/ 1336787 w 1437106"/>
                <a:gd name="connsiteY35" fmla="*/ 1131825 h 1287414"/>
                <a:gd name="connsiteX36" fmla="*/ 1282812 w 1437106"/>
                <a:gd name="connsiteY36" fmla="*/ 1144525 h 1287414"/>
                <a:gd name="connsiteX37" fmla="*/ 1327262 w 1437106"/>
                <a:gd name="connsiteY37" fmla="*/ 1204850 h 1287414"/>
                <a:gd name="connsiteX38" fmla="*/ 1247887 w 1437106"/>
                <a:gd name="connsiteY38" fmla="*/ 1201675 h 1287414"/>
                <a:gd name="connsiteX39" fmla="*/ 1270112 w 1437106"/>
                <a:gd name="connsiteY39" fmla="*/ 1262000 h 1287414"/>
                <a:gd name="connsiteX40" fmla="*/ 1181212 w 1437106"/>
                <a:gd name="connsiteY40" fmla="*/ 1236600 h 1287414"/>
                <a:gd name="connsiteX41" fmla="*/ 1149462 w 1437106"/>
                <a:gd name="connsiteY41" fmla="*/ 1277875 h 1287414"/>
                <a:gd name="connsiteX42" fmla="*/ 955787 w 1437106"/>
                <a:gd name="connsiteY42" fmla="*/ 1058800 h 1287414"/>
                <a:gd name="connsiteX43" fmla="*/ 841487 w 1437106"/>
                <a:gd name="connsiteY43" fmla="*/ 1100075 h 1287414"/>
                <a:gd name="connsiteX44" fmla="*/ 695437 w 1437106"/>
                <a:gd name="connsiteY44" fmla="*/ 1128650 h 1287414"/>
                <a:gd name="connsiteX45" fmla="*/ 647812 w 1437106"/>
                <a:gd name="connsiteY45" fmla="*/ 1163575 h 1287414"/>
                <a:gd name="connsiteX46" fmla="*/ 720837 w 1437106"/>
                <a:gd name="connsiteY46" fmla="*/ 1182625 h 1287414"/>
                <a:gd name="connsiteX47" fmla="*/ 720837 w 1437106"/>
                <a:gd name="connsiteY47" fmla="*/ 1220725 h 1287414"/>
                <a:gd name="connsiteX48" fmla="*/ 650987 w 1437106"/>
                <a:gd name="connsiteY48" fmla="*/ 1192150 h 1287414"/>
                <a:gd name="connsiteX49" fmla="*/ 565262 w 1437106"/>
                <a:gd name="connsiteY49" fmla="*/ 1214375 h 1287414"/>
                <a:gd name="connsiteX50" fmla="*/ 530337 w 1437106"/>
                <a:gd name="connsiteY50" fmla="*/ 1287400 h 1287414"/>
                <a:gd name="connsiteX51" fmla="*/ 530337 w 1437106"/>
                <a:gd name="connsiteY51" fmla="*/ 1208025 h 1287414"/>
                <a:gd name="connsiteX52" fmla="*/ 539862 w 1437106"/>
                <a:gd name="connsiteY52" fmla="*/ 1198500 h 1287414"/>
                <a:gd name="connsiteX53" fmla="*/ 470012 w 1437106"/>
                <a:gd name="connsiteY53" fmla="*/ 1233425 h 1287414"/>
                <a:gd name="connsiteX54" fmla="*/ 460487 w 1437106"/>
                <a:gd name="connsiteY54" fmla="*/ 1198500 h 1287414"/>
                <a:gd name="connsiteX55" fmla="*/ 512875 w 1437106"/>
                <a:gd name="connsiteY55" fmla="*/ 1171513 h 1287414"/>
                <a:gd name="connsiteX56" fmla="*/ 606537 w 1437106"/>
                <a:gd name="connsiteY56" fmla="*/ 1147700 h 1287414"/>
                <a:gd name="connsiteX57" fmla="*/ 681943 w 1437106"/>
                <a:gd name="connsiteY57" fmla="*/ 1096106 h 1287414"/>
                <a:gd name="connsiteX58" fmla="*/ 565262 w 1437106"/>
                <a:gd name="connsiteY58" fmla="*/ 1112775 h 1287414"/>
                <a:gd name="connsiteX59" fmla="*/ 689881 w 1437106"/>
                <a:gd name="connsiteY59" fmla="*/ 1101663 h 1287414"/>
                <a:gd name="connsiteX60" fmla="*/ 568437 w 1437106"/>
                <a:gd name="connsiteY60" fmla="*/ 1160400 h 1287414"/>
                <a:gd name="connsiteX61" fmla="*/ 458900 w 1437106"/>
                <a:gd name="connsiteY61" fmla="*/ 1188975 h 1287414"/>
                <a:gd name="connsiteX62" fmla="*/ 387462 w 1437106"/>
                <a:gd name="connsiteY62" fmla="*/ 1236600 h 1287414"/>
                <a:gd name="connsiteX63" fmla="*/ 377937 w 1437106"/>
                <a:gd name="connsiteY63" fmla="*/ 1246125 h 1287414"/>
                <a:gd name="connsiteX64" fmla="*/ 396987 w 1437106"/>
                <a:gd name="connsiteY64" fmla="*/ 1169925 h 1287414"/>
                <a:gd name="connsiteX65" fmla="*/ 330312 w 1437106"/>
                <a:gd name="connsiteY65" fmla="*/ 1185800 h 1287414"/>
                <a:gd name="connsiteX66" fmla="*/ 368412 w 1437106"/>
                <a:gd name="connsiteY66" fmla="*/ 1131825 h 1287414"/>
                <a:gd name="connsiteX67" fmla="*/ 492237 w 1437106"/>
                <a:gd name="connsiteY67" fmla="*/ 1141350 h 1287414"/>
                <a:gd name="connsiteX68" fmla="*/ 555737 w 1437106"/>
                <a:gd name="connsiteY68" fmla="*/ 1103250 h 1287414"/>
                <a:gd name="connsiteX69" fmla="*/ 371587 w 1437106"/>
                <a:gd name="connsiteY69" fmla="*/ 1030225 h 1287414"/>
                <a:gd name="connsiteX70" fmla="*/ 292212 w 1437106"/>
                <a:gd name="connsiteY70" fmla="*/ 915925 h 1287414"/>
                <a:gd name="connsiteX71" fmla="*/ 212837 w 1437106"/>
                <a:gd name="connsiteY71" fmla="*/ 798450 h 1287414"/>
                <a:gd name="connsiteX72" fmla="*/ 136637 w 1437106"/>
                <a:gd name="connsiteY72" fmla="*/ 769875 h 1287414"/>
                <a:gd name="connsiteX73" fmla="*/ 41387 w 1437106"/>
                <a:gd name="connsiteY73" fmla="*/ 715900 h 1287414"/>
                <a:gd name="connsiteX74" fmla="*/ 50912 w 1437106"/>
                <a:gd name="connsiteY74" fmla="*/ 668275 h 1287414"/>
                <a:gd name="connsiteX75" fmla="*/ 112 w 1437106"/>
                <a:gd name="connsiteY75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15900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112 w 1437106"/>
                <a:gd name="connsiteY0" fmla="*/ 595250 h 1287414"/>
                <a:gd name="connsiteX1" fmla="*/ 41387 w 1437106"/>
                <a:gd name="connsiteY1" fmla="*/ 449200 h 1287414"/>
                <a:gd name="connsiteX2" fmla="*/ 165212 w 1437106"/>
                <a:gd name="connsiteY2" fmla="*/ 344425 h 1287414"/>
                <a:gd name="connsiteX3" fmla="*/ 355712 w 1437106"/>
                <a:gd name="connsiteY3" fmla="*/ 322200 h 1287414"/>
                <a:gd name="connsiteX4" fmla="*/ 536687 w 1437106"/>
                <a:gd name="connsiteY4" fmla="*/ 433325 h 1287414"/>
                <a:gd name="connsiteX5" fmla="*/ 612887 w 1437106"/>
                <a:gd name="connsiteY5" fmla="*/ 576200 h 1287414"/>
                <a:gd name="connsiteX6" fmla="*/ 673212 w 1437106"/>
                <a:gd name="connsiteY6" fmla="*/ 623825 h 1287414"/>
                <a:gd name="connsiteX7" fmla="*/ 724012 w 1437106"/>
                <a:gd name="connsiteY7" fmla="*/ 541275 h 1287414"/>
                <a:gd name="connsiteX8" fmla="*/ 781162 w 1437106"/>
                <a:gd name="connsiteY8" fmla="*/ 353950 h 1287414"/>
                <a:gd name="connsiteX9" fmla="*/ 908162 w 1437106"/>
                <a:gd name="connsiteY9" fmla="*/ 249175 h 1287414"/>
                <a:gd name="connsiteX10" fmla="*/ 1082787 w 1437106"/>
                <a:gd name="connsiteY10" fmla="*/ 198375 h 1287414"/>
                <a:gd name="connsiteX11" fmla="*/ 1409812 w 1437106"/>
                <a:gd name="connsiteY11" fmla="*/ 1525 h 1287414"/>
                <a:gd name="connsiteX12" fmla="*/ 1387587 w 1437106"/>
                <a:gd name="connsiteY12" fmla="*/ 109475 h 1287414"/>
                <a:gd name="connsiteX13" fmla="*/ 1330437 w 1437106"/>
                <a:gd name="connsiteY13" fmla="*/ 153925 h 1287414"/>
                <a:gd name="connsiteX14" fmla="*/ 1428862 w 1437106"/>
                <a:gd name="connsiteY14" fmla="*/ 115825 h 1287414"/>
                <a:gd name="connsiteX15" fmla="*/ 1419337 w 1437106"/>
                <a:gd name="connsiteY15" fmla="*/ 201550 h 1287414"/>
                <a:gd name="connsiteX16" fmla="*/ 1320912 w 1437106"/>
                <a:gd name="connsiteY16" fmla="*/ 252350 h 1287414"/>
                <a:gd name="connsiteX17" fmla="*/ 1432037 w 1437106"/>
                <a:gd name="connsiteY17" fmla="*/ 239650 h 1287414"/>
                <a:gd name="connsiteX18" fmla="*/ 1371712 w 1437106"/>
                <a:gd name="connsiteY18" fmla="*/ 338075 h 1287414"/>
                <a:gd name="connsiteX19" fmla="*/ 1317737 w 1437106"/>
                <a:gd name="connsiteY19" fmla="*/ 366650 h 1287414"/>
                <a:gd name="connsiteX20" fmla="*/ 1419337 w 1437106"/>
                <a:gd name="connsiteY20" fmla="*/ 366650 h 1287414"/>
                <a:gd name="connsiteX21" fmla="*/ 1324087 w 1437106"/>
                <a:gd name="connsiteY21" fmla="*/ 468250 h 1287414"/>
                <a:gd name="connsiteX22" fmla="*/ 1390762 w 1437106"/>
                <a:gd name="connsiteY22" fmla="*/ 487300 h 1287414"/>
                <a:gd name="connsiteX23" fmla="*/ 1273287 w 1437106"/>
                <a:gd name="connsiteY23" fmla="*/ 560325 h 1287414"/>
                <a:gd name="connsiteX24" fmla="*/ 1330437 w 1437106"/>
                <a:gd name="connsiteY24" fmla="*/ 585725 h 1287414"/>
                <a:gd name="connsiteX25" fmla="*/ 1216137 w 1437106"/>
                <a:gd name="connsiteY25" fmla="*/ 646050 h 1287414"/>
                <a:gd name="connsiteX26" fmla="*/ 1235187 w 1437106"/>
                <a:gd name="connsiteY26" fmla="*/ 709550 h 1287414"/>
                <a:gd name="connsiteX27" fmla="*/ 1124062 w 1437106"/>
                <a:gd name="connsiteY27" fmla="*/ 719075 h 1287414"/>
                <a:gd name="connsiteX28" fmla="*/ 1143112 w 1437106"/>
                <a:gd name="connsiteY28" fmla="*/ 757175 h 1287414"/>
                <a:gd name="connsiteX29" fmla="*/ 1054212 w 1437106"/>
                <a:gd name="connsiteY29" fmla="*/ 782575 h 1287414"/>
                <a:gd name="connsiteX30" fmla="*/ 987537 w 1437106"/>
                <a:gd name="connsiteY30" fmla="*/ 754000 h 1287414"/>
                <a:gd name="connsiteX31" fmla="*/ 1028812 w 1437106"/>
                <a:gd name="connsiteY31" fmla="*/ 925450 h 1287414"/>
                <a:gd name="connsiteX32" fmla="*/ 1070087 w 1437106"/>
                <a:gd name="connsiteY32" fmla="*/ 976250 h 1287414"/>
                <a:gd name="connsiteX33" fmla="*/ 1257412 w 1437106"/>
                <a:gd name="connsiteY33" fmla="*/ 1087375 h 1287414"/>
                <a:gd name="connsiteX34" fmla="*/ 1336787 w 1437106"/>
                <a:gd name="connsiteY34" fmla="*/ 1131825 h 1287414"/>
                <a:gd name="connsiteX35" fmla="*/ 1282812 w 1437106"/>
                <a:gd name="connsiteY35" fmla="*/ 1144525 h 1287414"/>
                <a:gd name="connsiteX36" fmla="*/ 1327262 w 1437106"/>
                <a:gd name="connsiteY36" fmla="*/ 1204850 h 1287414"/>
                <a:gd name="connsiteX37" fmla="*/ 1247887 w 1437106"/>
                <a:gd name="connsiteY37" fmla="*/ 1201675 h 1287414"/>
                <a:gd name="connsiteX38" fmla="*/ 1270112 w 1437106"/>
                <a:gd name="connsiteY38" fmla="*/ 1262000 h 1287414"/>
                <a:gd name="connsiteX39" fmla="*/ 1181212 w 1437106"/>
                <a:gd name="connsiteY39" fmla="*/ 1236600 h 1287414"/>
                <a:gd name="connsiteX40" fmla="*/ 1149462 w 1437106"/>
                <a:gd name="connsiteY40" fmla="*/ 1277875 h 1287414"/>
                <a:gd name="connsiteX41" fmla="*/ 955787 w 1437106"/>
                <a:gd name="connsiteY41" fmla="*/ 1058800 h 1287414"/>
                <a:gd name="connsiteX42" fmla="*/ 841487 w 1437106"/>
                <a:gd name="connsiteY42" fmla="*/ 1100075 h 1287414"/>
                <a:gd name="connsiteX43" fmla="*/ 695437 w 1437106"/>
                <a:gd name="connsiteY43" fmla="*/ 1128650 h 1287414"/>
                <a:gd name="connsiteX44" fmla="*/ 647812 w 1437106"/>
                <a:gd name="connsiteY44" fmla="*/ 1163575 h 1287414"/>
                <a:gd name="connsiteX45" fmla="*/ 720837 w 1437106"/>
                <a:gd name="connsiteY45" fmla="*/ 1182625 h 1287414"/>
                <a:gd name="connsiteX46" fmla="*/ 720837 w 1437106"/>
                <a:gd name="connsiteY46" fmla="*/ 1220725 h 1287414"/>
                <a:gd name="connsiteX47" fmla="*/ 650987 w 1437106"/>
                <a:gd name="connsiteY47" fmla="*/ 1192150 h 1287414"/>
                <a:gd name="connsiteX48" fmla="*/ 565262 w 1437106"/>
                <a:gd name="connsiteY48" fmla="*/ 1214375 h 1287414"/>
                <a:gd name="connsiteX49" fmla="*/ 530337 w 1437106"/>
                <a:gd name="connsiteY49" fmla="*/ 1287400 h 1287414"/>
                <a:gd name="connsiteX50" fmla="*/ 530337 w 1437106"/>
                <a:gd name="connsiteY50" fmla="*/ 1208025 h 1287414"/>
                <a:gd name="connsiteX51" fmla="*/ 539862 w 1437106"/>
                <a:gd name="connsiteY51" fmla="*/ 1198500 h 1287414"/>
                <a:gd name="connsiteX52" fmla="*/ 470012 w 1437106"/>
                <a:gd name="connsiteY52" fmla="*/ 1233425 h 1287414"/>
                <a:gd name="connsiteX53" fmla="*/ 460487 w 1437106"/>
                <a:gd name="connsiteY53" fmla="*/ 1198500 h 1287414"/>
                <a:gd name="connsiteX54" fmla="*/ 512875 w 1437106"/>
                <a:gd name="connsiteY54" fmla="*/ 1171513 h 1287414"/>
                <a:gd name="connsiteX55" fmla="*/ 606537 w 1437106"/>
                <a:gd name="connsiteY55" fmla="*/ 1147700 h 1287414"/>
                <a:gd name="connsiteX56" fmla="*/ 681943 w 1437106"/>
                <a:gd name="connsiteY56" fmla="*/ 1096106 h 1287414"/>
                <a:gd name="connsiteX57" fmla="*/ 565262 w 1437106"/>
                <a:gd name="connsiteY57" fmla="*/ 1112775 h 1287414"/>
                <a:gd name="connsiteX58" fmla="*/ 689881 w 1437106"/>
                <a:gd name="connsiteY58" fmla="*/ 1101663 h 1287414"/>
                <a:gd name="connsiteX59" fmla="*/ 568437 w 1437106"/>
                <a:gd name="connsiteY59" fmla="*/ 1160400 h 1287414"/>
                <a:gd name="connsiteX60" fmla="*/ 458900 w 1437106"/>
                <a:gd name="connsiteY60" fmla="*/ 1188975 h 1287414"/>
                <a:gd name="connsiteX61" fmla="*/ 387462 w 1437106"/>
                <a:gd name="connsiteY61" fmla="*/ 1236600 h 1287414"/>
                <a:gd name="connsiteX62" fmla="*/ 377937 w 1437106"/>
                <a:gd name="connsiteY62" fmla="*/ 1246125 h 1287414"/>
                <a:gd name="connsiteX63" fmla="*/ 396987 w 1437106"/>
                <a:gd name="connsiteY63" fmla="*/ 1169925 h 1287414"/>
                <a:gd name="connsiteX64" fmla="*/ 330312 w 1437106"/>
                <a:gd name="connsiteY64" fmla="*/ 1185800 h 1287414"/>
                <a:gd name="connsiteX65" fmla="*/ 368412 w 1437106"/>
                <a:gd name="connsiteY65" fmla="*/ 1131825 h 1287414"/>
                <a:gd name="connsiteX66" fmla="*/ 492237 w 1437106"/>
                <a:gd name="connsiteY66" fmla="*/ 1141350 h 1287414"/>
                <a:gd name="connsiteX67" fmla="*/ 555737 w 1437106"/>
                <a:gd name="connsiteY67" fmla="*/ 1103250 h 1287414"/>
                <a:gd name="connsiteX68" fmla="*/ 371587 w 1437106"/>
                <a:gd name="connsiteY68" fmla="*/ 1030225 h 1287414"/>
                <a:gd name="connsiteX69" fmla="*/ 292212 w 1437106"/>
                <a:gd name="connsiteY69" fmla="*/ 915925 h 1287414"/>
                <a:gd name="connsiteX70" fmla="*/ 212837 w 1437106"/>
                <a:gd name="connsiteY70" fmla="*/ 798450 h 1287414"/>
                <a:gd name="connsiteX71" fmla="*/ 136637 w 1437106"/>
                <a:gd name="connsiteY71" fmla="*/ 769875 h 1287414"/>
                <a:gd name="connsiteX72" fmla="*/ 41387 w 1437106"/>
                <a:gd name="connsiteY72" fmla="*/ 727806 h 1287414"/>
                <a:gd name="connsiteX73" fmla="*/ 50912 w 1437106"/>
                <a:gd name="connsiteY73" fmla="*/ 668275 h 1287414"/>
                <a:gd name="connsiteX74" fmla="*/ 112 w 1437106"/>
                <a:gd name="connsiteY74" fmla="*/ 595250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560479 w 1441848"/>
                <a:gd name="connsiteY67" fmla="*/ 1103250 h 1287414"/>
                <a:gd name="connsiteX68" fmla="*/ 376329 w 1441848"/>
                <a:gd name="connsiteY68" fmla="*/ 1030225 h 1287414"/>
                <a:gd name="connsiteX69" fmla="*/ 296954 w 1441848"/>
                <a:gd name="connsiteY69" fmla="*/ 915925 h 1287414"/>
                <a:gd name="connsiteX70" fmla="*/ 217579 w 1441848"/>
                <a:gd name="connsiteY70" fmla="*/ 798450 h 1287414"/>
                <a:gd name="connsiteX71" fmla="*/ 141379 w 1441848"/>
                <a:gd name="connsiteY71" fmla="*/ 769875 h 1287414"/>
                <a:gd name="connsiteX72" fmla="*/ 46129 w 1441848"/>
                <a:gd name="connsiteY72" fmla="*/ 727806 h 1287414"/>
                <a:gd name="connsiteX73" fmla="*/ 55654 w 1441848"/>
                <a:gd name="connsiteY73" fmla="*/ 668275 h 1287414"/>
                <a:gd name="connsiteX74" fmla="*/ 91 w 1441848"/>
                <a:gd name="connsiteY74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0004 w 1441848"/>
                <a:gd name="connsiteY57" fmla="*/ 1112775 h 1287414"/>
                <a:gd name="connsiteX58" fmla="*/ 694623 w 1441848"/>
                <a:gd name="connsiteY58" fmla="*/ 1101663 h 1287414"/>
                <a:gd name="connsiteX59" fmla="*/ 573179 w 1441848"/>
                <a:gd name="connsiteY59" fmla="*/ 1160400 h 1287414"/>
                <a:gd name="connsiteX60" fmla="*/ 463642 w 1441848"/>
                <a:gd name="connsiteY60" fmla="*/ 1188975 h 1287414"/>
                <a:gd name="connsiteX61" fmla="*/ 392204 w 1441848"/>
                <a:gd name="connsiteY61" fmla="*/ 1236600 h 1287414"/>
                <a:gd name="connsiteX62" fmla="*/ 382679 w 1441848"/>
                <a:gd name="connsiteY62" fmla="*/ 1246125 h 1287414"/>
                <a:gd name="connsiteX63" fmla="*/ 401729 w 1441848"/>
                <a:gd name="connsiteY63" fmla="*/ 1169925 h 1287414"/>
                <a:gd name="connsiteX64" fmla="*/ 335054 w 1441848"/>
                <a:gd name="connsiteY64" fmla="*/ 1185800 h 1287414"/>
                <a:gd name="connsiteX65" fmla="*/ 373154 w 1441848"/>
                <a:gd name="connsiteY65" fmla="*/ 1131825 h 1287414"/>
                <a:gd name="connsiteX66" fmla="*/ 496979 w 1441848"/>
                <a:gd name="connsiteY66" fmla="*/ 1141350 h 1287414"/>
                <a:gd name="connsiteX67" fmla="*/ 376329 w 1441848"/>
                <a:gd name="connsiteY67" fmla="*/ 1030225 h 1287414"/>
                <a:gd name="connsiteX68" fmla="*/ 296954 w 1441848"/>
                <a:gd name="connsiteY68" fmla="*/ 915925 h 1287414"/>
                <a:gd name="connsiteX69" fmla="*/ 217579 w 1441848"/>
                <a:gd name="connsiteY69" fmla="*/ 798450 h 1287414"/>
                <a:gd name="connsiteX70" fmla="*/ 141379 w 1441848"/>
                <a:gd name="connsiteY70" fmla="*/ 769875 h 1287414"/>
                <a:gd name="connsiteX71" fmla="*/ 46129 w 1441848"/>
                <a:gd name="connsiteY71" fmla="*/ 727806 h 1287414"/>
                <a:gd name="connsiteX72" fmla="*/ 55654 w 1441848"/>
                <a:gd name="connsiteY72" fmla="*/ 668275 h 1287414"/>
                <a:gd name="connsiteX73" fmla="*/ 91 w 1441848"/>
                <a:gd name="connsiteY73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694623 w 1441848"/>
                <a:gd name="connsiteY57" fmla="*/ 1101663 h 1287414"/>
                <a:gd name="connsiteX58" fmla="*/ 573179 w 1441848"/>
                <a:gd name="connsiteY58" fmla="*/ 1160400 h 1287414"/>
                <a:gd name="connsiteX59" fmla="*/ 463642 w 1441848"/>
                <a:gd name="connsiteY59" fmla="*/ 1188975 h 1287414"/>
                <a:gd name="connsiteX60" fmla="*/ 392204 w 1441848"/>
                <a:gd name="connsiteY60" fmla="*/ 1236600 h 1287414"/>
                <a:gd name="connsiteX61" fmla="*/ 382679 w 1441848"/>
                <a:gd name="connsiteY61" fmla="*/ 1246125 h 1287414"/>
                <a:gd name="connsiteX62" fmla="*/ 401729 w 1441848"/>
                <a:gd name="connsiteY62" fmla="*/ 1169925 h 1287414"/>
                <a:gd name="connsiteX63" fmla="*/ 335054 w 1441848"/>
                <a:gd name="connsiteY63" fmla="*/ 1185800 h 1287414"/>
                <a:gd name="connsiteX64" fmla="*/ 373154 w 1441848"/>
                <a:gd name="connsiteY64" fmla="*/ 1131825 h 1287414"/>
                <a:gd name="connsiteX65" fmla="*/ 496979 w 1441848"/>
                <a:gd name="connsiteY65" fmla="*/ 1141350 h 1287414"/>
                <a:gd name="connsiteX66" fmla="*/ 376329 w 1441848"/>
                <a:gd name="connsiteY66" fmla="*/ 1030225 h 1287414"/>
                <a:gd name="connsiteX67" fmla="*/ 296954 w 1441848"/>
                <a:gd name="connsiteY67" fmla="*/ 915925 h 1287414"/>
                <a:gd name="connsiteX68" fmla="*/ 217579 w 1441848"/>
                <a:gd name="connsiteY68" fmla="*/ 798450 h 1287414"/>
                <a:gd name="connsiteX69" fmla="*/ 141379 w 1441848"/>
                <a:gd name="connsiteY69" fmla="*/ 769875 h 1287414"/>
                <a:gd name="connsiteX70" fmla="*/ 46129 w 1441848"/>
                <a:gd name="connsiteY70" fmla="*/ 727806 h 1287414"/>
                <a:gd name="connsiteX71" fmla="*/ 55654 w 1441848"/>
                <a:gd name="connsiteY71" fmla="*/ 668275 h 1287414"/>
                <a:gd name="connsiteX72" fmla="*/ 91 w 1441848"/>
                <a:gd name="connsiteY72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686685 w 1441848"/>
                <a:gd name="connsiteY56" fmla="*/ 1096106 h 1287414"/>
                <a:gd name="connsiteX57" fmla="*/ 573179 w 1441848"/>
                <a:gd name="connsiteY57" fmla="*/ 1160400 h 1287414"/>
                <a:gd name="connsiteX58" fmla="*/ 463642 w 1441848"/>
                <a:gd name="connsiteY58" fmla="*/ 1188975 h 1287414"/>
                <a:gd name="connsiteX59" fmla="*/ 392204 w 1441848"/>
                <a:gd name="connsiteY59" fmla="*/ 1236600 h 1287414"/>
                <a:gd name="connsiteX60" fmla="*/ 382679 w 1441848"/>
                <a:gd name="connsiteY60" fmla="*/ 1246125 h 1287414"/>
                <a:gd name="connsiteX61" fmla="*/ 401729 w 1441848"/>
                <a:gd name="connsiteY61" fmla="*/ 1169925 h 1287414"/>
                <a:gd name="connsiteX62" fmla="*/ 335054 w 1441848"/>
                <a:gd name="connsiteY62" fmla="*/ 1185800 h 1287414"/>
                <a:gd name="connsiteX63" fmla="*/ 373154 w 1441848"/>
                <a:gd name="connsiteY63" fmla="*/ 1131825 h 1287414"/>
                <a:gd name="connsiteX64" fmla="*/ 496979 w 1441848"/>
                <a:gd name="connsiteY64" fmla="*/ 1141350 h 1287414"/>
                <a:gd name="connsiteX65" fmla="*/ 376329 w 1441848"/>
                <a:gd name="connsiteY65" fmla="*/ 1030225 h 1287414"/>
                <a:gd name="connsiteX66" fmla="*/ 296954 w 1441848"/>
                <a:gd name="connsiteY66" fmla="*/ 915925 h 1287414"/>
                <a:gd name="connsiteX67" fmla="*/ 217579 w 1441848"/>
                <a:gd name="connsiteY67" fmla="*/ 798450 h 1287414"/>
                <a:gd name="connsiteX68" fmla="*/ 141379 w 1441848"/>
                <a:gd name="connsiteY68" fmla="*/ 769875 h 1287414"/>
                <a:gd name="connsiteX69" fmla="*/ 46129 w 1441848"/>
                <a:gd name="connsiteY69" fmla="*/ 727806 h 1287414"/>
                <a:gd name="connsiteX70" fmla="*/ 55654 w 1441848"/>
                <a:gd name="connsiteY70" fmla="*/ 668275 h 1287414"/>
                <a:gd name="connsiteX71" fmla="*/ 91 w 1441848"/>
                <a:gd name="connsiteY71" fmla="*/ 623825 h 1287414"/>
                <a:gd name="connsiteX0" fmla="*/ 91 w 1441848"/>
                <a:gd name="connsiteY0" fmla="*/ 623825 h 1287414"/>
                <a:gd name="connsiteX1" fmla="*/ 46129 w 1441848"/>
                <a:gd name="connsiteY1" fmla="*/ 449200 h 1287414"/>
                <a:gd name="connsiteX2" fmla="*/ 169954 w 1441848"/>
                <a:gd name="connsiteY2" fmla="*/ 344425 h 1287414"/>
                <a:gd name="connsiteX3" fmla="*/ 360454 w 1441848"/>
                <a:gd name="connsiteY3" fmla="*/ 322200 h 1287414"/>
                <a:gd name="connsiteX4" fmla="*/ 541429 w 1441848"/>
                <a:gd name="connsiteY4" fmla="*/ 433325 h 1287414"/>
                <a:gd name="connsiteX5" fmla="*/ 617629 w 1441848"/>
                <a:gd name="connsiteY5" fmla="*/ 576200 h 1287414"/>
                <a:gd name="connsiteX6" fmla="*/ 677954 w 1441848"/>
                <a:gd name="connsiteY6" fmla="*/ 623825 h 1287414"/>
                <a:gd name="connsiteX7" fmla="*/ 728754 w 1441848"/>
                <a:gd name="connsiteY7" fmla="*/ 541275 h 1287414"/>
                <a:gd name="connsiteX8" fmla="*/ 785904 w 1441848"/>
                <a:gd name="connsiteY8" fmla="*/ 353950 h 1287414"/>
                <a:gd name="connsiteX9" fmla="*/ 912904 w 1441848"/>
                <a:gd name="connsiteY9" fmla="*/ 249175 h 1287414"/>
                <a:gd name="connsiteX10" fmla="*/ 1087529 w 1441848"/>
                <a:gd name="connsiteY10" fmla="*/ 198375 h 1287414"/>
                <a:gd name="connsiteX11" fmla="*/ 1414554 w 1441848"/>
                <a:gd name="connsiteY11" fmla="*/ 1525 h 1287414"/>
                <a:gd name="connsiteX12" fmla="*/ 1392329 w 1441848"/>
                <a:gd name="connsiteY12" fmla="*/ 109475 h 1287414"/>
                <a:gd name="connsiteX13" fmla="*/ 1335179 w 1441848"/>
                <a:gd name="connsiteY13" fmla="*/ 153925 h 1287414"/>
                <a:gd name="connsiteX14" fmla="*/ 1433604 w 1441848"/>
                <a:gd name="connsiteY14" fmla="*/ 115825 h 1287414"/>
                <a:gd name="connsiteX15" fmla="*/ 1424079 w 1441848"/>
                <a:gd name="connsiteY15" fmla="*/ 201550 h 1287414"/>
                <a:gd name="connsiteX16" fmla="*/ 1325654 w 1441848"/>
                <a:gd name="connsiteY16" fmla="*/ 252350 h 1287414"/>
                <a:gd name="connsiteX17" fmla="*/ 1436779 w 1441848"/>
                <a:gd name="connsiteY17" fmla="*/ 239650 h 1287414"/>
                <a:gd name="connsiteX18" fmla="*/ 1376454 w 1441848"/>
                <a:gd name="connsiteY18" fmla="*/ 338075 h 1287414"/>
                <a:gd name="connsiteX19" fmla="*/ 1322479 w 1441848"/>
                <a:gd name="connsiteY19" fmla="*/ 366650 h 1287414"/>
                <a:gd name="connsiteX20" fmla="*/ 1424079 w 1441848"/>
                <a:gd name="connsiteY20" fmla="*/ 366650 h 1287414"/>
                <a:gd name="connsiteX21" fmla="*/ 1328829 w 1441848"/>
                <a:gd name="connsiteY21" fmla="*/ 468250 h 1287414"/>
                <a:gd name="connsiteX22" fmla="*/ 1395504 w 1441848"/>
                <a:gd name="connsiteY22" fmla="*/ 487300 h 1287414"/>
                <a:gd name="connsiteX23" fmla="*/ 1278029 w 1441848"/>
                <a:gd name="connsiteY23" fmla="*/ 560325 h 1287414"/>
                <a:gd name="connsiteX24" fmla="*/ 1335179 w 1441848"/>
                <a:gd name="connsiteY24" fmla="*/ 585725 h 1287414"/>
                <a:gd name="connsiteX25" fmla="*/ 1220879 w 1441848"/>
                <a:gd name="connsiteY25" fmla="*/ 646050 h 1287414"/>
                <a:gd name="connsiteX26" fmla="*/ 1239929 w 1441848"/>
                <a:gd name="connsiteY26" fmla="*/ 709550 h 1287414"/>
                <a:gd name="connsiteX27" fmla="*/ 1128804 w 1441848"/>
                <a:gd name="connsiteY27" fmla="*/ 719075 h 1287414"/>
                <a:gd name="connsiteX28" fmla="*/ 1147854 w 1441848"/>
                <a:gd name="connsiteY28" fmla="*/ 757175 h 1287414"/>
                <a:gd name="connsiteX29" fmla="*/ 1058954 w 1441848"/>
                <a:gd name="connsiteY29" fmla="*/ 782575 h 1287414"/>
                <a:gd name="connsiteX30" fmla="*/ 992279 w 1441848"/>
                <a:gd name="connsiteY30" fmla="*/ 754000 h 1287414"/>
                <a:gd name="connsiteX31" fmla="*/ 1033554 w 1441848"/>
                <a:gd name="connsiteY31" fmla="*/ 925450 h 1287414"/>
                <a:gd name="connsiteX32" fmla="*/ 1074829 w 1441848"/>
                <a:gd name="connsiteY32" fmla="*/ 976250 h 1287414"/>
                <a:gd name="connsiteX33" fmla="*/ 1262154 w 1441848"/>
                <a:gd name="connsiteY33" fmla="*/ 1087375 h 1287414"/>
                <a:gd name="connsiteX34" fmla="*/ 1341529 w 1441848"/>
                <a:gd name="connsiteY34" fmla="*/ 1131825 h 1287414"/>
                <a:gd name="connsiteX35" fmla="*/ 1287554 w 1441848"/>
                <a:gd name="connsiteY35" fmla="*/ 1144525 h 1287414"/>
                <a:gd name="connsiteX36" fmla="*/ 1332004 w 1441848"/>
                <a:gd name="connsiteY36" fmla="*/ 1204850 h 1287414"/>
                <a:gd name="connsiteX37" fmla="*/ 1252629 w 1441848"/>
                <a:gd name="connsiteY37" fmla="*/ 1201675 h 1287414"/>
                <a:gd name="connsiteX38" fmla="*/ 1274854 w 1441848"/>
                <a:gd name="connsiteY38" fmla="*/ 1262000 h 1287414"/>
                <a:gd name="connsiteX39" fmla="*/ 1185954 w 1441848"/>
                <a:gd name="connsiteY39" fmla="*/ 1236600 h 1287414"/>
                <a:gd name="connsiteX40" fmla="*/ 1154204 w 1441848"/>
                <a:gd name="connsiteY40" fmla="*/ 1277875 h 1287414"/>
                <a:gd name="connsiteX41" fmla="*/ 960529 w 1441848"/>
                <a:gd name="connsiteY41" fmla="*/ 1058800 h 1287414"/>
                <a:gd name="connsiteX42" fmla="*/ 846229 w 1441848"/>
                <a:gd name="connsiteY42" fmla="*/ 1100075 h 1287414"/>
                <a:gd name="connsiteX43" fmla="*/ 700179 w 1441848"/>
                <a:gd name="connsiteY43" fmla="*/ 1128650 h 1287414"/>
                <a:gd name="connsiteX44" fmla="*/ 652554 w 1441848"/>
                <a:gd name="connsiteY44" fmla="*/ 1163575 h 1287414"/>
                <a:gd name="connsiteX45" fmla="*/ 725579 w 1441848"/>
                <a:gd name="connsiteY45" fmla="*/ 1182625 h 1287414"/>
                <a:gd name="connsiteX46" fmla="*/ 725579 w 1441848"/>
                <a:gd name="connsiteY46" fmla="*/ 1220725 h 1287414"/>
                <a:gd name="connsiteX47" fmla="*/ 655729 w 1441848"/>
                <a:gd name="connsiteY47" fmla="*/ 1192150 h 1287414"/>
                <a:gd name="connsiteX48" fmla="*/ 570004 w 1441848"/>
                <a:gd name="connsiteY48" fmla="*/ 1214375 h 1287414"/>
                <a:gd name="connsiteX49" fmla="*/ 535079 w 1441848"/>
                <a:gd name="connsiteY49" fmla="*/ 1287400 h 1287414"/>
                <a:gd name="connsiteX50" fmla="*/ 535079 w 1441848"/>
                <a:gd name="connsiteY50" fmla="*/ 1208025 h 1287414"/>
                <a:gd name="connsiteX51" fmla="*/ 544604 w 1441848"/>
                <a:gd name="connsiteY51" fmla="*/ 1198500 h 1287414"/>
                <a:gd name="connsiteX52" fmla="*/ 474754 w 1441848"/>
                <a:gd name="connsiteY52" fmla="*/ 1233425 h 1287414"/>
                <a:gd name="connsiteX53" fmla="*/ 465229 w 1441848"/>
                <a:gd name="connsiteY53" fmla="*/ 1198500 h 1287414"/>
                <a:gd name="connsiteX54" fmla="*/ 517617 w 1441848"/>
                <a:gd name="connsiteY54" fmla="*/ 1171513 h 1287414"/>
                <a:gd name="connsiteX55" fmla="*/ 611279 w 1441848"/>
                <a:gd name="connsiteY55" fmla="*/ 1147700 h 1287414"/>
                <a:gd name="connsiteX56" fmla="*/ 573179 w 1441848"/>
                <a:gd name="connsiteY56" fmla="*/ 1160400 h 1287414"/>
                <a:gd name="connsiteX57" fmla="*/ 463642 w 1441848"/>
                <a:gd name="connsiteY57" fmla="*/ 1188975 h 1287414"/>
                <a:gd name="connsiteX58" fmla="*/ 392204 w 1441848"/>
                <a:gd name="connsiteY58" fmla="*/ 1236600 h 1287414"/>
                <a:gd name="connsiteX59" fmla="*/ 382679 w 1441848"/>
                <a:gd name="connsiteY59" fmla="*/ 1246125 h 1287414"/>
                <a:gd name="connsiteX60" fmla="*/ 401729 w 1441848"/>
                <a:gd name="connsiteY60" fmla="*/ 1169925 h 1287414"/>
                <a:gd name="connsiteX61" fmla="*/ 335054 w 1441848"/>
                <a:gd name="connsiteY61" fmla="*/ 1185800 h 1287414"/>
                <a:gd name="connsiteX62" fmla="*/ 373154 w 1441848"/>
                <a:gd name="connsiteY62" fmla="*/ 1131825 h 1287414"/>
                <a:gd name="connsiteX63" fmla="*/ 496979 w 1441848"/>
                <a:gd name="connsiteY63" fmla="*/ 1141350 h 1287414"/>
                <a:gd name="connsiteX64" fmla="*/ 376329 w 1441848"/>
                <a:gd name="connsiteY64" fmla="*/ 1030225 h 1287414"/>
                <a:gd name="connsiteX65" fmla="*/ 296954 w 1441848"/>
                <a:gd name="connsiteY65" fmla="*/ 915925 h 1287414"/>
                <a:gd name="connsiteX66" fmla="*/ 217579 w 1441848"/>
                <a:gd name="connsiteY66" fmla="*/ 798450 h 1287414"/>
                <a:gd name="connsiteX67" fmla="*/ 141379 w 1441848"/>
                <a:gd name="connsiteY67" fmla="*/ 769875 h 1287414"/>
                <a:gd name="connsiteX68" fmla="*/ 46129 w 1441848"/>
                <a:gd name="connsiteY68" fmla="*/ 727806 h 1287414"/>
                <a:gd name="connsiteX69" fmla="*/ 55654 w 1441848"/>
                <a:gd name="connsiteY69" fmla="*/ 668275 h 1287414"/>
                <a:gd name="connsiteX70" fmla="*/ 91 w 1441848"/>
                <a:gd name="connsiteY70" fmla="*/ 623825 h 12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441848" h="1287414">
                  <a:moveTo>
                    <a:pt x="91" y="623825"/>
                  </a:moveTo>
                  <a:cubicBezTo>
                    <a:pt x="-1496" y="587313"/>
                    <a:pt x="17818" y="495767"/>
                    <a:pt x="46129" y="449200"/>
                  </a:cubicBezTo>
                  <a:cubicBezTo>
                    <a:pt x="74440" y="402633"/>
                    <a:pt x="117567" y="365592"/>
                    <a:pt x="169954" y="344425"/>
                  </a:cubicBezTo>
                  <a:cubicBezTo>
                    <a:pt x="222342" y="323258"/>
                    <a:pt x="298542" y="307383"/>
                    <a:pt x="360454" y="322200"/>
                  </a:cubicBezTo>
                  <a:cubicBezTo>
                    <a:pt x="422366" y="337017"/>
                    <a:pt x="498567" y="390992"/>
                    <a:pt x="541429" y="433325"/>
                  </a:cubicBezTo>
                  <a:cubicBezTo>
                    <a:pt x="584291" y="475658"/>
                    <a:pt x="594875" y="544450"/>
                    <a:pt x="617629" y="576200"/>
                  </a:cubicBezTo>
                  <a:cubicBezTo>
                    <a:pt x="640383" y="607950"/>
                    <a:pt x="659433" y="629646"/>
                    <a:pt x="677954" y="623825"/>
                  </a:cubicBezTo>
                  <a:cubicBezTo>
                    <a:pt x="696475" y="618004"/>
                    <a:pt x="710762" y="586254"/>
                    <a:pt x="728754" y="541275"/>
                  </a:cubicBezTo>
                  <a:cubicBezTo>
                    <a:pt x="746746" y="496296"/>
                    <a:pt x="755212" y="402633"/>
                    <a:pt x="785904" y="353950"/>
                  </a:cubicBezTo>
                  <a:cubicBezTo>
                    <a:pt x="816596" y="305267"/>
                    <a:pt x="862633" y="275104"/>
                    <a:pt x="912904" y="249175"/>
                  </a:cubicBezTo>
                  <a:cubicBezTo>
                    <a:pt x="963175" y="223246"/>
                    <a:pt x="1003921" y="239650"/>
                    <a:pt x="1087529" y="198375"/>
                  </a:cubicBezTo>
                  <a:cubicBezTo>
                    <a:pt x="1171137" y="157100"/>
                    <a:pt x="1363754" y="16342"/>
                    <a:pt x="1414554" y="1525"/>
                  </a:cubicBezTo>
                  <a:cubicBezTo>
                    <a:pt x="1465354" y="-13292"/>
                    <a:pt x="1405558" y="84075"/>
                    <a:pt x="1392329" y="109475"/>
                  </a:cubicBezTo>
                  <a:cubicBezTo>
                    <a:pt x="1379100" y="134875"/>
                    <a:pt x="1328300" y="152867"/>
                    <a:pt x="1335179" y="153925"/>
                  </a:cubicBezTo>
                  <a:cubicBezTo>
                    <a:pt x="1342058" y="154983"/>
                    <a:pt x="1418787" y="107887"/>
                    <a:pt x="1433604" y="115825"/>
                  </a:cubicBezTo>
                  <a:cubicBezTo>
                    <a:pt x="1448421" y="123762"/>
                    <a:pt x="1442071" y="178796"/>
                    <a:pt x="1424079" y="201550"/>
                  </a:cubicBezTo>
                  <a:cubicBezTo>
                    <a:pt x="1406087" y="224304"/>
                    <a:pt x="1323537" y="246000"/>
                    <a:pt x="1325654" y="252350"/>
                  </a:cubicBezTo>
                  <a:cubicBezTo>
                    <a:pt x="1327771" y="258700"/>
                    <a:pt x="1428312" y="225362"/>
                    <a:pt x="1436779" y="239650"/>
                  </a:cubicBezTo>
                  <a:cubicBezTo>
                    <a:pt x="1445246" y="253938"/>
                    <a:pt x="1395504" y="316909"/>
                    <a:pt x="1376454" y="338075"/>
                  </a:cubicBezTo>
                  <a:cubicBezTo>
                    <a:pt x="1357404" y="359241"/>
                    <a:pt x="1314542" y="361887"/>
                    <a:pt x="1322479" y="366650"/>
                  </a:cubicBezTo>
                  <a:cubicBezTo>
                    <a:pt x="1330417" y="371412"/>
                    <a:pt x="1423021" y="349717"/>
                    <a:pt x="1424079" y="366650"/>
                  </a:cubicBezTo>
                  <a:cubicBezTo>
                    <a:pt x="1425137" y="383583"/>
                    <a:pt x="1333591" y="448142"/>
                    <a:pt x="1328829" y="468250"/>
                  </a:cubicBezTo>
                  <a:cubicBezTo>
                    <a:pt x="1324067" y="488358"/>
                    <a:pt x="1403971" y="471954"/>
                    <a:pt x="1395504" y="487300"/>
                  </a:cubicBezTo>
                  <a:cubicBezTo>
                    <a:pt x="1387037" y="502646"/>
                    <a:pt x="1288083" y="543921"/>
                    <a:pt x="1278029" y="560325"/>
                  </a:cubicBezTo>
                  <a:cubicBezTo>
                    <a:pt x="1267975" y="576729"/>
                    <a:pt x="1344704" y="571438"/>
                    <a:pt x="1335179" y="585725"/>
                  </a:cubicBezTo>
                  <a:cubicBezTo>
                    <a:pt x="1325654" y="600012"/>
                    <a:pt x="1236754" y="625413"/>
                    <a:pt x="1220879" y="646050"/>
                  </a:cubicBezTo>
                  <a:cubicBezTo>
                    <a:pt x="1205004" y="666688"/>
                    <a:pt x="1255275" y="697379"/>
                    <a:pt x="1239929" y="709550"/>
                  </a:cubicBezTo>
                  <a:cubicBezTo>
                    <a:pt x="1224583" y="721721"/>
                    <a:pt x="1144150" y="711138"/>
                    <a:pt x="1128804" y="719075"/>
                  </a:cubicBezTo>
                  <a:cubicBezTo>
                    <a:pt x="1113458" y="727012"/>
                    <a:pt x="1159496" y="746592"/>
                    <a:pt x="1147854" y="757175"/>
                  </a:cubicBezTo>
                  <a:cubicBezTo>
                    <a:pt x="1136212" y="767758"/>
                    <a:pt x="1084883" y="783104"/>
                    <a:pt x="1058954" y="782575"/>
                  </a:cubicBezTo>
                  <a:cubicBezTo>
                    <a:pt x="1033025" y="782046"/>
                    <a:pt x="996512" y="730188"/>
                    <a:pt x="992279" y="754000"/>
                  </a:cubicBezTo>
                  <a:cubicBezTo>
                    <a:pt x="988046" y="777812"/>
                    <a:pt x="1019796" y="888408"/>
                    <a:pt x="1033554" y="925450"/>
                  </a:cubicBezTo>
                  <a:cubicBezTo>
                    <a:pt x="1047312" y="962492"/>
                    <a:pt x="1036729" y="949263"/>
                    <a:pt x="1074829" y="976250"/>
                  </a:cubicBezTo>
                  <a:cubicBezTo>
                    <a:pt x="1112929" y="1003237"/>
                    <a:pt x="1217704" y="1061446"/>
                    <a:pt x="1262154" y="1087375"/>
                  </a:cubicBezTo>
                  <a:cubicBezTo>
                    <a:pt x="1306604" y="1113304"/>
                    <a:pt x="1337296" y="1122300"/>
                    <a:pt x="1341529" y="1131825"/>
                  </a:cubicBezTo>
                  <a:cubicBezTo>
                    <a:pt x="1345762" y="1141350"/>
                    <a:pt x="1289141" y="1132354"/>
                    <a:pt x="1287554" y="1144525"/>
                  </a:cubicBezTo>
                  <a:cubicBezTo>
                    <a:pt x="1285967" y="1156696"/>
                    <a:pt x="1337825" y="1195325"/>
                    <a:pt x="1332004" y="1204850"/>
                  </a:cubicBezTo>
                  <a:cubicBezTo>
                    <a:pt x="1326183" y="1214375"/>
                    <a:pt x="1262154" y="1192150"/>
                    <a:pt x="1252629" y="1201675"/>
                  </a:cubicBezTo>
                  <a:cubicBezTo>
                    <a:pt x="1243104" y="1211200"/>
                    <a:pt x="1285966" y="1256179"/>
                    <a:pt x="1274854" y="1262000"/>
                  </a:cubicBezTo>
                  <a:cubicBezTo>
                    <a:pt x="1263742" y="1267821"/>
                    <a:pt x="1206062" y="1233954"/>
                    <a:pt x="1185954" y="1236600"/>
                  </a:cubicBezTo>
                  <a:cubicBezTo>
                    <a:pt x="1165846" y="1239246"/>
                    <a:pt x="1191775" y="1307508"/>
                    <a:pt x="1154204" y="1277875"/>
                  </a:cubicBezTo>
                  <a:cubicBezTo>
                    <a:pt x="1116633" y="1248242"/>
                    <a:pt x="1011858" y="1088433"/>
                    <a:pt x="960529" y="1058800"/>
                  </a:cubicBezTo>
                  <a:cubicBezTo>
                    <a:pt x="909200" y="1029167"/>
                    <a:pt x="889621" y="1088433"/>
                    <a:pt x="846229" y="1100075"/>
                  </a:cubicBezTo>
                  <a:cubicBezTo>
                    <a:pt x="802837" y="1111717"/>
                    <a:pt x="732458" y="1118067"/>
                    <a:pt x="700179" y="1128650"/>
                  </a:cubicBezTo>
                  <a:cubicBezTo>
                    <a:pt x="667900" y="1139233"/>
                    <a:pt x="648321" y="1154579"/>
                    <a:pt x="652554" y="1163575"/>
                  </a:cubicBezTo>
                  <a:cubicBezTo>
                    <a:pt x="656787" y="1172571"/>
                    <a:pt x="713408" y="1173100"/>
                    <a:pt x="725579" y="1182625"/>
                  </a:cubicBezTo>
                  <a:cubicBezTo>
                    <a:pt x="737750" y="1192150"/>
                    <a:pt x="737221" y="1219138"/>
                    <a:pt x="725579" y="1220725"/>
                  </a:cubicBezTo>
                  <a:cubicBezTo>
                    <a:pt x="713937" y="1222312"/>
                    <a:pt x="681658" y="1193208"/>
                    <a:pt x="655729" y="1192150"/>
                  </a:cubicBezTo>
                  <a:cubicBezTo>
                    <a:pt x="629800" y="1191092"/>
                    <a:pt x="590112" y="1198500"/>
                    <a:pt x="570004" y="1214375"/>
                  </a:cubicBezTo>
                  <a:cubicBezTo>
                    <a:pt x="549896" y="1230250"/>
                    <a:pt x="540900" y="1288458"/>
                    <a:pt x="535079" y="1287400"/>
                  </a:cubicBezTo>
                  <a:cubicBezTo>
                    <a:pt x="529258" y="1286342"/>
                    <a:pt x="535079" y="1208025"/>
                    <a:pt x="535079" y="1208025"/>
                  </a:cubicBezTo>
                  <a:cubicBezTo>
                    <a:pt x="536666" y="1193208"/>
                    <a:pt x="554658" y="1194267"/>
                    <a:pt x="544604" y="1198500"/>
                  </a:cubicBezTo>
                  <a:cubicBezTo>
                    <a:pt x="534550" y="1202733"/>
                    <a:pt x="487983" y="1233425"/>
                    <a:pt x="474754" y="1233425"/>
                  </a:cubicBezTo>
                  <a:cubicBezTo>
                    <a:pt x="461525" y="1233425"/>
                    <a:pt x="458085" y="1208819"/>
                    <a:pt x="465229" y="1198500"/>
                  </a:cubicBezTo>
                  <a:cubicBezTo>
                    <a:pt x="472373" y="1188181"/>
                    <a:pt x="493275" y="1179980"/>
                    <a:pt x="517617" y="1171513"/>
                  </a:cubicBezTo>
                  <a:cubicBezTo>
                    <a:pt x="541959" y="1163046"/>
                    <a:pt x="602019" y="1149552"/>
                    <a:pt x="611279" y="1147700"/>
                  </a:cubicBezTo>
                  <a:cubicBezTo>
                    <a:pt x="620539" y="1145848"/>
                    <a:pt x="597785" y="1153521"/>
                    <a:pt x="573179" y="1160400"/>
                  </a:cubicBezTo>
                  <a:cubicBezTo>
                    <a:pt x="534682" y="1174952"/>
                    <a:pt x="493805" y="1176275"/>
                    <a:pt x="463642" y="1188975"/>
                  </a:cubicBezTo>
                  <a:cubicBezTo>
                    <a:pt x="460467" y="1197971"/>
                    <a:pt x="405698" y="1227075"/>
                    <a:pt x="392204" y="1236600"/>
                  </a:cubicBezTo>
                  <a:cubicBezTo>
                    <a:pt x="378710" y="1246125"/>
                    <a:pt x="381092" y="1257237"/>
                    <a:pt x="382679" y="1246125"/>
                  </a:cubicBezTo>
                  <a:cubicBezTo>
                    <a:pt x="384266" y="1235013"/>
                    <a:pt x="409666" y="1179979"/>
                    <a:pt x="401729" y="1169925"/>
                  </a:cubicBezTo>
                  <a:cubicBezTo>
                    <a:pt x="393792" y="1159871"/>
                    <a:pt x="339816" y="1192150"/>
                    <a:pt x="335054" y="1185800"/>
                  </a:cubicBezTo>
                  <a:cubicBezTo>
                    <a:pt x="330292" y="1179450"/>
                    <a:pt x="346167" y="1139233"/>
                    <a:pt x="373154" y="1131825"/>
                  </a:cubicBezTo>
                  <a:cubicBezTo>
                    <a:pt x="400141" y="1124417"/>
                    <a:pt x="496450" y="1158283"/>
                    <a:pt x="496979" y="1141350"/>
                  </a:cubicBezTo>
                  <a:cubicBezTo>
                    <a:pt x="497508" y="1124417"/>
                    <a:pt x="409666" y="1067796"/>
                    <a:pt x="376329" y="1030225"/>
                  </a:cubicBezTo>
                  <a:cubicBezTo>
                    <a:pt x="342992" y="992654"/>
                    <a:pt x="323412" y="954554"/>
                    <a:pt x="296954" y="915925"/>
                  </a:cubicBezTo>
                  <a:cubicBezTo>
                    <a:pt x="270496" y="877296"/>
                    <a:pt x="243508" y="822792"/>
                    <a:pt x="217579" y="798450"/>
                  </a:cubicBezTo>
                  <a:cubicBezTo>
                    <a:pt x="191650" y="774108"/>
                    <a:pt x="169954" y="781649"/>
                    <a:pt x="141379" y="769875"/>
                  </a:cubicBezTo>
                  <a:cubicBezTo>
                    <a:pt x="112804" y="758101"/>
                    <a:pt x="60416" y="744739"/>
                    <a:pt x="46129" y="727806"/>
                  </a:cubicBezTo>
                  <a:cubicBezTo>
                    <a:pt x="31842" y="710873"/>
                    <a:pt x="63327" y="685605"/>
                    <a:pt x="55654" y="668275"/>
                  </a:cubicBezTo>
                  <a:cubicBezTo>
                    <a:pt x="47981" y="650945"/>
                    <a:pt x="1678" y="660337"/>
                    <a:pt x="91" y="623825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B25D3AC-AC82-17DC-7891-8F70529AA91D}"/>
                </a:ext>
              </a:extLst>
            </p:cNvPr>
            <p:cNvSpPr/>
            <p:nvPr/>
          </p:nvSpPr>
          <p:spPr>
            <a:xfrm>
              <a:off x="5321614" y="3390680"/>
              <a:ext cx="155364" cy="103048"/>
            </a:xfrm>
            <a:custGeom>
              <a:avLst/>
              <a:gdLst>
                <a:gd name="connsiteX0" fmla="*/ 94936 w 155626"/>
                <a:gd name="connsiteY0" fmla="*/ 175 h 102137"/>
                <a:gd name="connsiteX1" fmla="*/ 25086 w 155626"/>
                <a:gd name="connsiteY1" fmla="*/ 50975 h 102137"/>
                <a:gd name="connsiteX2" fmla="*/ 6036 w 155626"/>
                <a:gd name="connsiteY2" fmla="*/ 92250 h 102137"/>
                <a:gd name="connsiteX3" fmla="*/ 123511 w 155626"/>
                <a:gd name="connsiteY3" fmla="*/ 101775 h 102137"/>
                <a:gd name="connsiteX4" fmla="*/ 145736 w 155626"/>
                <a:gd name="connsiteY4" fmla="*/ 95425 h 102137"/>
                <a:gd name="connsiteX5" fmla="*/ 152086 w 155626"/>
                <a:gd name="connsiteY5" fmla="*/ 54150 h 102137"/>
                <a:gd name="connsiteX6" fmla="*/ 152086 w 155626"/>
                <a:gd name="connsiteY6" fmla="*/ 35100 h 102137"/>
                <a:gd name="connsiteX7" fmla="*/ 94936 w 155626"/>
                <a:gd name="connsiteY7" fmla="*/ 175 h 102137"/>
                <a:gd name="connsiteX0" fmla="*/ 94936 w 155364"/>
                <a:gd name="connsiteY0" fmla="*/ 220 h 103048"/>
                <a:gd name="connsiteX1" fmla="*/ 25086 w 155364"/>
                <a:gd name="connsiteY1" fmla="*/ 51020 h 103048"/>
                <a:gd name="connsiteX2" fmla="*/ 6036 w 155364"/>
                <a:gd name="connsiteY2" fmla="*/ 92295 h 103048"/>
                <a:gd name="connsiteX3" fmla="*/ 123511 w 155364"/>
                <a:gd name="connsiteY3" fmla="*/ 101820 h 103048"/>
                <a:gd name="connsiteX4" fmla="*/ 145736 w 155364"/>
                <a:gd name="connsiteY4" fmla="*/ 95470 h 103048"/>
                <a:gd name="connsiteX5" fmla="*/ 152086 w 155364"/>
                <a:gd name="connsiteY5" fmla="*/ 35145 h 103048"/>
                <a:gd name="connsiteX6" fmla="*/ 94936 w 155364"/>
                <a:gd name="connsiteY6" fmla="*/ 220 h 10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364" h="103048">
                  <a:moveTo>
                    <a:pt x="94936" y="220"/>
                  </a:moveTo>
                  <a:cubicBezTo>
                    <a:pt x="73769" y="2866"/>
                    <a:pt x="39903" y="35674"/>
                    <a:pt x="25086" y="51020"/>
                  </a:cubicBezTo>
                  <a:cubicBezTo>
                    <a:pt x="10269" y="66366"/>
                    <a:pt x="-10368" y="83828"/>
                    <a:pt x="6036" y="92295"/>
                  </a:cubicBezTo>
                  <a:cubicBezTo>
                    <a:pt x="22440" y="100762"/>
                    <a:pt x="100228" y="101291"/>
                    <a:pt x="123511" y="101820"/>
                  </a:cubicBezTo>
                  <a:cubicBezTo>
                    <a:pt x="146794" y="102349"/>
                    <a:pt x="140974" y="106582"/>
                    <a:pt x="145736" y="95470"/>
                  </a:cubicBezTo>
                  <a:cubicBezTo>
                    <a:pt x="150498" y="84358"/>
                    <a:pt x="160553" y="51020"/>
                    <a:pt x="152086" y="35145"/>
                  </a:cubicBezTo>
                  <a:cubicBezTo>
                    <a:pt x="143619" y="19270"/>
                    <a:pt x="116103" y="-2426"/>
                    <a:pt x="94936" y="22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923EB2A-6BEE-E007-FC54-82FA09A75117}"/>
                </a:ext>
              </a:extLst>
            </p:cNvPr>
            <p:cNvCxnSpPr>
              <a:cxnSpLocks/>
              <a:stCxn id="59" idx="2"/>
              <a:endCxn id="59" idx="5"/>
            </p:cNvCxnSpPr>
            <p:nvPr/>
          </p:nvCxnSpPr>
          <p:spPr>
            <a:xfrm flipV="1">
              <a:off x="5327650" y="3425825"/>
              <a:ext cx="146050" cy="57150"/>
            </a:xfrm>
            <a:prstGeom prst="line">
              <a:avLst/>
            </a:prstGeom>
            <a:grpFill/>
            <a:ln>
              <a:solidFill>
                <a:srgbClr val="C3B4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C921759-A542-8CA3-8E14-3B41C0FD4C3B}"/>
                </a:ext>
              </a:extLst>
            </p:cNvPr>
            <p:cNvSpPr/>
            <p:nvPr/>
          </p:nvSpPr>
          <p:spPr>
            <a:xfrm>
              <a:off x="6156260" y="2974975"/>
              <a:ext cx="384263" cy="543163"/>
            </a:xfrm>
            <a:custGeom>
              <a:avLst/>
              <a:gdLst>
                <a:gd name="connsiteX0" fmla="*/ 314390 w 384263"/>
                <a:gd name="connsiteY0" fmla="*/ 0 h 543163"/>
                <a:gd name="connsiteX1" fmla="*/ 384240 w 384263"/>
                <a:gd name="connsiteY1" fmla="*/ 47625 h 543163"/>
                <a:gd name="connsiteX2" fmla="*/ 308040 w 384263"/>
                <a:gd name="connsiteY2" fmla="*/ 146050 h 543163"/>
                <a:gd name="connsiteX3" fmla="*/ 362015 w 384263"/>
                <a:gd name="connsiteY3" fmla="*/ 168275 h 543163"/>
                <a:gd name="connsiteX4" fmla="*/ 282640 w 384263"/>
                <a:gd name="connsiteY4" fmla="*/ 254000 h 543163"/>
                <a:gd name="connsiteX5" fmla="*/ 333440 w 384263"/>
                <a:gd name="connsiteY5" fmla="*/ 282575 h 543163"/>
                <a:gd name="connsiteX6" fmla="*/ 250890 w 384263"/>
                <a:gd name="connsiteY6" fmla="*/ 342900 h 543163"/>
                <a:gd name="connsiteX7" fmla="*/ 308040 w 384263"/>
                <a:gd name="connsiteY7" fmla="*/ 390525 h 543163"/>
                <a:gd name="connsiteX8" fmla="*/ 200090 w 384263"/>
                <a:gd name="connsiteY8" fmla="*/ 434975 h 543163"/>
                <a:gd name="connsiteX9" fmla="*/ 203265 w 384263"/>
                <a:gd name="connsiteY9" fmla="*/ 479425 h 543163"/>
                <a:gd name="connsiteX10" fmla="*/ 111190 w 384263"/>
                <a:gd name="connsiteY10" fmla="*/ 495300 h 543163"/>
                <a:gd name="connsiteX11" fmla="*/ 73090 w 384263"/>
                <a:gd name="connsiteY11" fmla="*/ 539750 h 543163"/>
                <a:gd name="connsiteX12" fmla="*/ 6415 w 384263"/>
                <a:gd name="connsiteY12" fmla="*/ 539750 h 543163"/>
                <a:gd name="connsiteX13" fmla="*/ 6415 w 384263"/>
                <a:gd name="connsiteY13" fmla="*/ 536575 h 543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4263" h="543163">
                  <a:moveTo>
                    <a:pt x="314390" y="0"/>
                  </a:moveTo>
                  <a:cubicBezTo>
                    <a:pt x="349844" y="11641"/>
                    <a:pt x="385298" y="23283"/>
                    <a:pt x="384240" y="47625"/>
                  </a:cubicBezTo>
                  <a:cubicBezTo>
                    <a:pt x="383182" y="71967"/>
                    <a:pt x="311744" y="125942"/>
                    <a:pt x="308040" y="146050"/>
                  </a:cubicBezTo>
                  <a:cubicBezTo>
                    <a:pt x="304336" y="166158"/>
                    <a:pt x="366248" y="150283"/>
                    <a:pt x="362015" y="168275"/>
                  </a:cubicBezTo>
                  <a:cubicBezTo>
                    <a:pt x="357782" y="186267"/>
                    <a:pt x="287402" y="234950"/>
                    <a:pt x="282640" y="254000"/>
                  </a:cubicBezTo>
                  <a:cubicBezTo>
                    <a:pt x="277878" y="273050"/>
                    <a:pt x="338732" y="267758"/>
                    <a:pt x="333440" y="282575"/>
                  </a:cubicBezTo>
                  <a:cubicBezTo>
                    <a:pt x="328148" y="297392"/>
                    <a:pt x="255123" y="324908"/>
                    <a:pt x="250890" y="342900"/>
                  </a:cubicBezTo>
                  <a:cubicBezTo>
                    <a:pt x="246657" y="360892"/>
                    <a:pt x="316507" y="375179"/>
                    <a:pt x="308040" y="390525"/>
                  </a:cubicBezTo>
                  <a:cubicBezTo>
                    <a:pt x="299573" y="405871"/>
                    <a:pt x="217552" y="420158"/>
                    <a:pt x="200090" y="434975"/>
                  </a:cubicBezTo>
                  <a:cubicBezTo>
                    <a:pt x="182628" y="449792"/>
                    <a:pt x="218082" y="469371"/>
                    <a:pt x="203265" y="479425"/>
                  </a:cubicBezTo>
                  <a:cubicBezTo>
                    <a:pt x="188448" y="489479"/>
                    <a:pt x="132886" y="485246"/>
                    <a:pt x="111190" y="495300"/>
                  </a:cubicBezTo>
                  <a:cubicBezTo>
                    <a:pt x="89494" y="505354"/>
                    <a:pt x="90552" y="532342"/>
                    <a:pt x="73090" y="539750"/>
                  </a:cubicBezTo>
                  <a:cubicBezTo>
                    <a:pt x="55628" y="547158"/>
                    <a:pt x="17527" y="540279"/>
                    <a:pt x="6415" y="539750"/>
                  </a:cubicBezTo>
                  <a:cubicBezTo>
                    <a:pt x="-4697" y="539221"/>
                    <a:pt x="859" y="537898"/>
                    <a:pt x="6415" y="536575"/>
                  </a:cubicBez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DF5DABBA-D142-CCB7-3BDE-A3A06A87DBE5}"/>
                </a:ext>
              </a:extLst>
            </p:cNvPr>
            <p:cNvSpPr/>
            <p:nvPr/>
          </p:nvSpPr>
          <p:spPr>
            <a:xfrm>
              <a:off x="5543450" y="3305175"/>
              <a:ext cx="75354" cy="855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6A3EE8EF-16D4-1A79-356F-12DC8F364DD2}"/>
                </a:ext>
              </a:extLst>
            </p:cNvPr>
            <p:cNvSpPr/>
            <p:nvPr/>
          </p:nvSpPr>
          <p:spPr>
            <a:xfrm>
              <a:off x="5563315" y="3304540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1600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569570-A756-34C6-C76D-9C85A82A7587}"/>
              </a:ext>
            </a:extLst>
          </p:cNvPr>
          <p:cNvGrpSpPr/>
          <p:nvPr/>
        </p:nvGrpSpPr>
        <p:grpSpPr>
          <a:xfrm>
            <a:off x="187205" y="76478"/>
            <a:ext cx="2323642" cy="3298911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C3C053CD-5BA3-6004-2BCF-A65D86779735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73EFE7F1-AC76-1E23-5774-F9DAA953E34C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4BCB9058-23D1-56C2-EFA9-2CA966808650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51D28348-74AA-8FC9-48FB-7806A0825BE2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B81B39CE-0B98-2703-FEF1-1768C8715B79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88B5352-2EF4-F0A0-4B47-EC4F4E87243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F063BE48-EEE8-2972-5D6E-D43A3C13DB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80D87330-7EDC-5461-2E8C-73075AFBB05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D552DE10-1771-B00C-E192-81A04B3AA3E6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2E2FA66-B504-C585-A3AB-BB30F1481FA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E0887AAA-0D89-5CDD-412C-0910F7C3448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A4BFEB2-0CC8-A6FA-19B3-08897AE595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92668EBB-820E-E062-3D89-D414EA6C73E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32EF264-8B79-1839-91CE-B0DFC5F0595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991B2007-F775-70A9-6A71-A1D07D105F2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3553626-E8F8-4843-CE3F-1001F203702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55D2E80-6AFD-254D-ABB6-47CCC2D6300A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4EE7F27-0381-747C-6F79-7F388A885F0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93E0BAC-7E80-977B-4EDE-C816F584DDD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A807F41-F5E2-5110-C0AB-E253013AB85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AD50F55-C768-7F59-C222-0B2AD338C97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309BCC-72ED-D7F6-27FB-E939F13652E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7C77B4E1-F4D7-D0FD-C1EC-E4BAA72950E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E47726D5-BEA6-4733-B8E6-1C499252C5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FBD9F5F-4FEA-A7ED-FB52-6C1D57BC846C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B688A88-1538-F012-17D2-42D3F36C47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0744F52-8E3E-4B3D-0E11-25B1B59D86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0C1CBDC-F2F7-7B85-EBA3-684B384265C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CDC4C6B-288C-6368-2192-10F1AD35EA0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94B4DC0-E044-9CFC-F5CB-7AF9F954227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87E422-2EC2-8A30-86B5-D80CC890EBD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9A9AC1E4-7A1E-B862-95F8-3B7C1F6A642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09A4750D-6A3D-62DA-6FCF-37670D3D11B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0265EB-4C60-3842-A8FE-C181C41978F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02630B5-AC86-A136-58A3-6A64725A6FF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52779F2-6B0B-FC67-AB1E-8B93DEFB494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8911FC9-AABF-0FEB-5A82-A78A1ED833E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BD09CCB-E2AD-38A0-B4DF-13D3A0E028A6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6BB1A5D-7A03-46B5-4D35-0C57BEE8295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DFA8EBC4-ECA7-BFC3-F884-AB223AAA738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4ACEEEF-83F0-6F50-0BF3-F56058F4B9D4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3425CA1-87C4-9FFC-2173-8144C256CB8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4D5D645-843B-FBBA-F716-AB5AD211D3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7ECDF577-7E5A-EE1F-0200-2F182EC1BC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623CEAC-C5F5-D964-49F9-323ED41231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4623F71-1B23-A234-99D9-E1F923078367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5283A6DB-03B2-653C-FF9A-F16A76038F3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A2299A5C-AB27-60A9-BA39-A01341C69D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567706FC-612D-C4EC-2E14-6B4E8A5A612A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EB08E0-1A8F-6657-3DAC-43177F3BDA5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963965E-B7A2-3109-9A1A-39BF9BA65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3543A67-415A-BC04-0F18-3F09D4DF30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482A6F-E381-851D-532A-395B2565C01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E3D92E48-A399-D8FA-F4EE-99219263CDFF}"/>
              </a:ext>
            </a:extLst>
          </p:cNvPr>
          <p:cNvSpPr/>
          <p:nvPr/>
        </p:nvSpPr>
        <p:spPr>
          <a:xfrm>
            <a:off x="11690694" y="-114257"/>
            <a:ext cx="2394811" cy="99046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AF1DC233-0722-C840-93FC-D7A430DD5286}"/>
              </a:ext>
            </a:extLst>
          </p:cNvPr>
          <p:cNvSpPr/>
          <p:nvPr/>
        </p:nvSpPr>
        <p:spPr>
          <a:xfrm>
            <a:off x="2136884" y="162765"/>
            <a:ext cx="628403" cy="62840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58464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52556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9" y="4213639"/>
              <a:ext cx="9122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41CB03B-ED3D-AF48-9CDF-3AA6A56B2659}"/>
              </a:ext>
            </a:extLst>
          </p:cNvPr>
          <p:cNvGrpSpPr/>
          <p:nvPr/>
        </p:nvGrpSpPr>
        <p:grpSpPr>
          <a:xfrm>
            <a:off x="6903476" y="582091"/>
            <a:ext cx="3861191" cy="6303418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7ABDA995-C349-AD80-F5FA-57374941B96E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368117A8-19A1-0D78-0C80-E7087756A4F8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FDC5FD89-6D5E-F705-AADA-67211ACD30B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F8FB8C8B-124D-1595-5B05-343DA6930AD4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42">
              <a:extLst>
                <a:ext uri="{FF2B5EF4-FFF2-40B4-BE49-F238E27FC236}">
                  <a16:creationId xmlns:a16="http://schemas.microsoft.com/office/drawing/2014/main" id="{BC4C94FB-AAA9-30DD-D0FB-5DECB164BCD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42">
              <a:extLst>
                <a:ext uri="{FF2B5EF4-FFF2-40B4-BE49-F238E27FC236}">
                  <a16:creationId xmlns:a16="http://schemas.microsoft.com/office/drawing/2014/main" id="{8E2A7E8E-9A49-A9AE-929F-655404465A2C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42">
              <a:extLst>
                <a:ext uri="{FF2B5EF4-FFF2-40B4-BE49-F238E27FC236}">
                  <a16:creationId xmlns:a16="http://schemas.microsoft.com/office/drawing/2014/main" id="{059D486A-0F60-3733-D5ED-1E68A34EFA1F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42">
              <a:extLst>
                <a:ext uri="{FF2B5EF4-FFF2-40B4-BE49-F238E27FC236}">
                  <a16:creationId xmlns:a16="http://schemas.microsoft.com/office/drawing/2014/main" id="{D2F1F527-544C-A402-D9E5-4FC55EBE7908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7DB04954-87E1-29B8-66C0-026B844E0F9E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69E91FC-851C-C8FE-DF65-D18B163AB3E6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50">
              <a:extLst>
                <a:ext uri="{FF2B5EF4-FFF2-40B4-BE49-F238E27FC236}">
                  <a16:creationId xmlns:a16="http://schemas.microsoft.com/office/drawing/2014/main" id="{9A67B63B-0E35-2CEC-8D8B-EBE1CD7D7DE4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F8B176F-31E1-9CDC-391D-EBBFD28D8DFA}"/>
              </a:ext>
            </a:extLst>
          </p:cNvPr>
          <p:cNvGrpSpPr/>
          <p:nvPr/>
        </p:nvGrpSpPr>
        <p:grpSpPr>
          <a:xfrm>
            <a:off x="7208127" y="138230"/>
            <a:ext cx="4454203" cy="6158776"/>
            <a:chOff x="4084665" y="6339747"/>
            <a:chExt cx="2444284" cy="337968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AEA5757-85E6-F097-67E9-D154E7D3A7E5}"/>
                </a:ext>
              </a:extLst>
            </p:cNvPr>
            <p:cNvGrpSpPr/>
            <p:nvPr/>
          </p:nvGrpSpPr>
          <p:grpSpPr>
            <a:xfrm flipH="1">
              <a:off x="4084665" y="6342968"/>
              <a:ext cx="2444284" cy="3376465"/>
              <a:chOff x="-704602" y="7985701"/>
              <a:chExt cx="3153397" cy="4356015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140FE0-FECD-030B-A8CE-E480A6EA9D0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F37DB151-260E-69FA-0BC5-5C3E58AA0B13}"/>
                  </a:ext>
                </a:extLst>
              </p:cNvPr>
              <p:cNvGrpSpPr/>
              <p:nvPr/>
            </p:nvGrpSpPr>
            <p:grpSpPr>
              <a:xfrm>
                <a:off x="-229676" y="8483997"/>
                <a:ext cx="2678471" cy="3857719"/>
                <a:chOff x="-229676" y="8483997"/>
                <a:chExt cx="2678471" cy="3857719"/>
              </a:xfrm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B23B44AF-01ED-CF3C-C6FE-02B6BD06A68D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02993850-BCE0-3CDE-3BCE-3F7C5DED94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1C029BC5-DD0A-6ACC-6782-E0FD083C11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0833" y="10465516"/>
                  <a:ext cx="688054" cy="55746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87A3B1E8-1945-30AE-9D59-6A0573E1B129}"/>
                    </a:ext>
                  </a:extLst>
                </p:cNvPr>
                <p:cNvCxnSpPr>
                  <a:cxnSpLocks/>
                  <a:endCxn id="59" idx="3"/>
                </p:cNvCxnSpPr>
                <p:nvPr/>
              </p:nvCxnSpPr>
              <p:spPr>
                <a:xfrm>
                  <a:off x="1078886" y="11019218"/>
                  <a:ext cx="70070" cy="1122189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FE5070B3-C592-AAF3-A8F5-9E12C71EFD88}"/>
                    </a:ext>
                  </a:extLst>
                </p:cNvPr>
                <p:cNvSpPr/>
                <p:nvPr/>
              </p:nvSpPr>
              <p:spPr>
                <a:xfrm>
                  <a:off x="-229676" y="8483997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6BA34D8-7A29-4C11-C8C6-40EFADFB57DD}"/>
                    </a:ext>
                  </a:extLst>
                </p:cNvPr>
                <p:cNvSpPr/>
                <p:nvPr/>
              </p:nvSpPr>
              <p:spPr>
                <a:xfrm>
                  <a:off x="688669" y="9332282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: Top Corners Rounded 58">
                  <a:extLst>
                    <a:ext uri="{FF2B5EF4-FFF2-40B4-BE49-F238E27FC236}">
                      <a16:creationId xmlns:a16="http://schemas.microsoft.com/office/drawing/2014/main" id="{0C7C2DC2-401A-5C79-1927-D34AFD955A3B}"/>
                    </a:ext>
                  </a:extLst>
                </p:cNvPr>
                <p:cNvSpPr/>
                <p:nvPr/>
              </p:nvSpPr>
              <p:spPr>
                <a:xfrm>
                  <a:off x="814209" y="1214140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8" name="Freeform: Shape 447">
                  <a:extLst>
                    <a:ext uri="{FF2B5EF4-FFF2-40B4-BE49-F238E27FC236}">
                      <a16:creationId xmlns:a16="http://schemas.microsoft.com/office/drawing/2014/main" id="{5B602434-487B-B6AA-4865-14D4BCF31EB0}"/>
                    </a:ext>
                  </a:extLst>
                </p:cNvPr>
                <p:cNvSpPr/>
                <p:nvPr/>
              </p:nvSpPr>
              <p:spPr>
                <a:xfrm>
                  <a:off x="1308423" y="9676886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248C68AD-2E09-D729-6CF0-07DAA62A39B3}"/>
                    </a:ext>
                  </a:extLst>
                </p:cNvPr>
                <p:cNvSpPr/>
                <p:nvPr/>
              </p:nvSpPr>
              <p:spPr>
                <a:xfrm>
                  <a:off x="1571263" y="9332282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90BA9C37-1DE9-A5D7-248F-8E5F4D125109}"/>
                    </a:ext>
                  </a:extLst>
                </p:cNvPr>
                <p:cNvSpPr/>
                <p:nvPr/>
              </p:nvSpPr>
              <p:spPr>
                <a:xfrm>
                  <a:off x="779725" y="941514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557D650-38B6-878C-7143-821D45E2D339}"/>
                    </a:ext>
                  </a:extLst>
                </p:cNvPr>
                <p:cNvSpPr/>
                <p:nvPr/>
              </p:nvSpPr>
              <p:spPr>
                <a:xfrm>
                  <a:off x="1655188" y="9422523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3" name="Straight Connector 452">
                  <a:extLst>
                    <a:ext uri="{FF2B5EF4-FFF2-40B4-BE49-F238E27FC236}">
                      <a16:creationId xmlns:a16="http://schemas.microsoft.com/office/drawing/2014/main" id="{461D404D-BD08-33B3-1A0B-175A283907D4}"/>
                    </a:ext>
                  </a:extLst>
                </p:cNvPr>
                <p:cNvCxnSpPr>
                  <a:cxnSpLocks/>
                  <a:endCxn id="454" idx="3"/>
                </p:cNvCxnSpPr>
                <p:nvPr/>
              </p:nvCxnSpPr>
              <p:spPr>
                <a:xfrm>
                  <a:off x="1744888" y="109351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4" name="Rectangle: Top Corners Rounded 453">
                  <a:extLst>
                    <a:ext uri="{FF2B5EF4-FFF2-40B4-BE49-F238E27FC236}">
                      <a16:creationId xmlns:a16="http://schemas.microsoft.com/office/drawing/2014/main" id="{E0EF62FD-F7F4-0F8B-C89C-92CD1CBED53A}"/>
                    </a:ext>
                  </a:extLst>
                </p:cNvPr>
                <p:cNvSpPr/>
                <p:nvPr/>
              </p:nvSpPr>
              <p:spPr>
                <a:xfrm>
                  <a:off x="1433516" y="12118694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A7CB9F0E-32F4-960C-6990-98C478CE2C8B}"/>
                    </a:ext>
                  </a:extLst>
                </p:cNvPr>
                <p:cNvSpPr/>
                <p:nvPr/>
              </p:nvSpPr>
              <p:spPr>
                <a:xfrm>
                  <a:off x="715203" y="9527379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34953CEC-6BEF-B143-EAF3-0ADFB311002A}"/>
                    </a:ext>
                  </a:extLst>
                </p:cNvPr>
                <p:cNvSpPr/>
                <p:nvPr/>
              </p:nvSpPr>
              <p:spPr>
                <a:xfrm>
                  <a:off x="1596463" y="953188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503F7A85-C120-4A8C-9F22-D5B76A298D58}"/>
                    </a:ext>
                  </a:extLst>
                </p:cNvPr>
                <p:cNvSpPr/>
                <p:nvPr/>
              </p:nvSpPr>
              <p:spPr>
                <a:xfrm rot="16942817">
                  <a:off x="-85835" y="9364482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7545E32-F7FB-0BAF-F44E-6428C0E5ED76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A53E78E-C149-C25B-A98F-4B3D718800E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019376C-10EB-079B-CF61-E17B3A9CCC8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4C231C7A-D3E1-388F-29AD-788BA17DB7B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C257FCA-2CEB-B80D-7430-985F6C5D953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-493619" y="3501083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-111989" y="3360157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904E0DC-B6C2-C3A6-653D-AECEA7B897AF}"/>
              </a:ext>
            </a:extLst>
          </p:cNvPr>
          <p:cNvGrpSpPr/>
          <p:nvPr/>
        </p:nvGrpSpPr>
        <p:grpSpPr>
          <a:xfrm>
            <a:off x="6989560" y="3415382"/>
            <a:ext cx="731825" cy="414991"/>
            <a:chOff x="8792439" y="4037833"/>
            <a:chExt cx="731825" cy="414991"/>
          </a:xfrm>
        </p:grpSpPr>
        <p:sp>
          <p:nvSpPr>
            <p:cNvPr id="74" name="Block Arc 73">
              <a:extLst>
                <a:ext uri="{FF2B5EF4-FFF2-40B4-BE49-F238E27FC236}">
                  <a16:creationId xmlns:a16="http://schemas.microsoft.com/office/drawing/2014/main" id="{E1C89361-B82F-EBA1-DD0A-989136B9B3A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B5A41CA-160A-7ED4-0C8F-7DD004A72083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493">
              <a:extLst>
                <a:ext uri="{FF2B5EF4-FFF2-40B4-BE49-F238E27FC236}">
                  <a16:creationId xmlns:a16="http://schemas.microsoft.com/office/drawing/2014/main" id="{13545759-43DD-79B7-D512-E627E97E6427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00E96333-2E51-F5E5-CB5F-34FD1015919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8868688" y="2903728"/>
            <a:ext cx="323586" cy="236726"/>
          </a:xfrm>
          <a:prstGeom prst="rect">
            <a:avLst/>
          </a:prstGeom>
        </p:spPr>
      </p:pic>
      <p:pic>
        <p:nvPicPr>
          <p:cNvPr id="44" name="AIVoiceGenerator_com_25-12-2024T16_18_57_ F">
            <a:hlinkClick r:id="" action="ppaction://media"/>
            <a:extLst>
              <a:ext uri="{FF2B5EF4-FFF2-40B4-BE49-F238E27FC236}">
                <a16:creationId xmlns:a16="http://schemas.microsoft.com/office/drawing/2014/main" id="{9820D984-7A7E-48AF-AAF0-CED7905EF38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08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72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96C012E8-6D35-B2A9-7454-2EFDC712BB89}"/>
              </a:ext>
            </a:extLst>
          </p:cNvPr>
          <p:cNvGrpSpPr/>
          <p:nvPr/>
        </p:nvGrpSpPr>
        <p:grpSpPr>
          <a:xfrm>
            <a:off x="-3184008" y="515226"/>
            <a:ext cx="1383651" cy="2171230"/>
            <a:chOff x="10587802" y="404382"/>
            <a:chExt cx="1383651" cy="2171230"/>
          </a:xfrm>
        </p:grpSpPr>
        <p:grpSp>
          <p:nvGrpSpPr>
            <p:cNvPr id="461" name="Group 460">
              <a:extLst>
                <a:ext uri="{FF2B5EF4-FFF2-40B4-BE49-F238E27FC236}">
                  <a16:creationId xmlns:a16="http://schemas.microsoft.com/office/drawing/2014/main" id="{EE1A2C37-6568-A44F-CA10-935A0D4DB09B}"/>
                </a:ext>
              </a:extLst>
            </p:cNvPr>
            <p:cNvGrpSpPr/>
            <p:nvPr/>
          </p:nvGrpSpPr>
          <p:grpSpPr>
            <a:xfrm>
              <a:off x="10587802" y="442194"/>
              <a:ext cx="1383651" cy="2133418"/>
              <a:chOff x="10587802" y="442194"/>
              <a:chExt cx="1383651" cy="2133418"/>
            </a:xfrm>
          </p:grpSpPr>
          <p:grpSp>
            <p:nvGrpSpPr>
              <p:cNvPr id="463" name="Group 462">
                <a:extLst>
                  <a:ext uri="{FF2B5EF4-FFF2-40B4-BE49-F238E27FC236}">
                    <a16:creationId xmlns:a16="http://schemas.microsoft.com/office/drawing/2014/main" id="{6921648E-707A-0031-0CAB-17703D259863}"/>
                  </a:ext>
                </a:extLst>
              </p:cNvPr>
              <p:cNvGrpSpPr/>
              <p:nvPr/>
            </p:nvGrpSpPr>
            <p:grpSpPr>
              <a:xfrm>
                <a:off x="10587802" y="442194"/>
                <a:ext cx="1383651" cy="2133418"/>
                <a:chOff x="9998924" y="3409395"/>
                <a:chExt cx="1383651" cy="2133418"/>
              </a:xfrm>
            </p:grpSpPr>
            <p:grpSp>
              <p:nvGrpSpPr>
                <p:cNvPr id="465" name="Group 464">
                  <a:extLst>
                    <a:ext uri="{FF2B5EF4-FFF2-40B4-BE49-F238E27FC236}">
                      <a16:creationId xmlns:a16="http://schemas.microsoft.com/office/drawing/2014/main" id="{AF59C7A9-7E5D-3A6B-E99E-8748160C119E}"/>
                    </a:ext>
                  </a:extLst>
                </p:cNvPr>
                <p:cNvGrpSpPr/>
                <p:nvPr/>
              </p:nvGrpSpPr>
              <p:grpSpPr>
                <a:xfrm>
                  <a:off x="9998924" y="4582291"/>
                  <a:ext cx="918640" cy="960522"/>
                  <a:chOff x="10127150" y="4575203"/>
                  <a:chExt cx="918640" cy="960522"/>
                </a:xfrm>
              </p:grpSpPr>
              <p:cxnSp>
                <p:nvCxnSpPr>
                  <p:cNvPr id="487" name="Straight Connector 486">
                    <a:extLst>
                      <a:ext uri="{FF2B5EF4-FFF2-40B4-BE49-F238E27FC236}">
                        <a16:creationId xmlns:a16="http://schemas.microsoft.com/office/drawing/2014/main" id="{42B6F0CB-870F-B1D6-D6C5-741A2FA6AF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667732" y="4818159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488" name="Straight Connector 487">
                    <a:extLst>
                      <a:ext uri="{FF2B5EF4-FFF2-40B4-BE49-F238E27FC236}">
                        <a16:creationId xmlns:a16="http://schemas.microsoft.com/office/drawing/2014/main" id="{8E0C35BF-A260-3238-E3AC-D8BB030C00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346960" y="4740309"/>
                    <a:ext cx="19319" cy="683047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499" name="Rectangle: Top Corners Rounded 498">
                    <a:extLst>
                      <a:ext uri="{FF2B5EF4-FFF2-40B4-BE49-F238E27FC236}">
                        <a16:creationId xmlns:a16="http://schemas.microsoft.com/office/drawing/2014/main" id="{5EFA9986-1B80-86FD-68B8-30FE610CAE98}"/>
                      </a:ext>
                    </a:extLst>
                  </p:cNvPr>
                  <p:cNvSpPr/>
                  <p:nvPr/>
                </p:nvSpPr>
                <p:spPr>
                  <a:xfrm flipH="1">
                    <a:off x="10127150" y="533893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0" name="Rectangle: Top Corners Rounded 499">
                    <a:extLst>
                      <a:ext uri="{FF2B5EF4-FFF2-40B4-BE49-F238E27FC236}">
                        <a16:creationId xmlns:a16="http://schemas.microsoft.com/office/drawing/2014/main" id="{AFFA5A16-8447-BFC6-99BA-BB287ACD1FB2}"/>
                      </a:ext>
                    </a:extLst>
                  </p:cNvPr>
                  <p:cNvSpPr/>
                  <p:nvPr/>
                </p:nvSpPr>
                <p:spPr>
                  <a:xfrm flipH="1">
                    <a:off x="10438075" y="543087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01" name="Straight Connector 500">
                    <a:extLst>
                      <a:ext uri="{FF2B5EF4-FFF2-40B4-BE49-F238E27FC236}">
                        <a16:creationId xmlns:a16="http://schemas.microsoft.com/office/drawing/2014/main" id="{104F4403-2141-08B5-E347-00903EDCD3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328057" y="4575203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502" name="Straight Connector 501">
                    <a:extLst>
                      <a:ext uri="{FF2B5EF4-FFF2-40B4-BE49-F238E27FC236}">
                        <a16:creationId xmlns:a16="http://schemas.microsoft.com/office/drawing/2014/main" id="{1257BFAD-3EE5-9657-1542-56CD59DEF5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652444" y="4645642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grpSp>
              <p:nvGrpSpPr>
                <p:cNvPr id="466" name="Group 465">
                  <a:extLst>
                    <a:ext uri="{FF2B5EF4-FFF2-40B4-BE49-F238E27FC236}">
                      <a16:creationId xmlns:a16="http://schemas.microsoft.com/office/drawing/2014/main" id="{4FF40B3E-4091-8AE1-F388-482E83670DD0}"/>
                    </a:ext>
                  </a:extLst>
                </p:cNvPr>
                <p:cNvGrpSpPr/>
                <p:nvPr/>
              </p:nvGrpSpPr>
              <p:grpSpPr>
                <a:xfrm>
                  <a:off x="10054654" y="3409395"/>
                  <a:ext cx="1327921" cy="1292632"/>
                  <a:chOff x="6715464" y="3254124"/>
                  <a:chExt cx="1534625" cy="1493841"/>
                </a:xfrm>
              </p:grpSpPr>
              <p:grpSp>
                <p:nvGrpSpPr>
                  <p:cNvPr id="469" name="Group 468">
                    <a:extLst>
                      <a:ext uri="{FF2B5EF4-FFF2-40B4-BE49-F238E27FC236}">
                        <a16:creationId xmlns:a16="http://schemas.microsoft.com/office/drawing/2014/main" id="{0F2C5896-803D-4AE2-F0EF-D00D7B15DE03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715464" y="3254124"/>
                    <a:ext cx="1534625" cy="1493841"/>
                    <a:chOff x="3101939" y="4851431"/>
                    <a:chExt cx="2536874" cy="2469456"/>
                  </a:xfrm>
                </p:grpSpPr>
                <p:sp>
                  <p:nvSpPr>
                    <p:cNvPr id="471" name="Oval 470">
                      <a:extLst>
                        <a:ext uri="{FF2B5EF4-FFF2-40B4-BE49-F238E27FC236}">
                          <a16:creationId xmlns:a16="http://schemas.microsoft.com/office/drawing/2014/main" id="{D74BE0F8-38EC-10A9-AA65-F7FEA97544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1939" y="4851431"/>
                      <a:ext cx="2536874" cy="2447775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2" name="Oval 471">
                      <a:extLst>
                        <a:ext uri="{FF2B5EF4-FFF2-40B4-BE49-F238E27FC236}">
                          <a16:creationId xmlns:a16="http://schemas.microsoft.com/office/drawing/2014/main" id="{6B5BEDFC-AD23-8EE3-978E-167CD15672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9044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8" name="Freeform: Shape 477">
                      <a:extLst>
                        <a:ext uri="{FF2B5EF4-FFF2-40B4-BE49-F238E27FC236}">
                          <a16:creationId xmlns:a16="http://schemas.microsoft.com/office/drawing/2014/main" id="{22DCC8A8-5DD4-796C-91D9-5FFEDADA357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760275" y="6835060"/>
                      <a:ext cx="620241" cy="485827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20241" h="485827">
                          <a:moveTo>
                            <a:pt x="0" y="0"/>
                          </a:moveTo>
                          <a:cubicBezTo>
                            <a:pt x="74612" y="141288"/>
                            <a:pt x="430213" y="328613"/>
                            <a:pt x="533400" y="409575"/>
                          </a:cubicBezTo>
                          <a:cubicBezTo>
                            <a:pt x="636587" y="490537"/>
                            <a:pt x="619125" y="485775"/>
                            <a:pt x="619125" y="485775"/>
                          </a:cubicBezTo>
                          <a:lnTo>
                            <a:pt x="619125" y="48577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3" name="Freeform: Shape 482">
                      <a:extLst>
                        <a:ext uri="{FF2B5EF4-FFF2-40B4-BE49-F238E27FC236}">
                          <a16:creationId xmlns:a16="http://schemas.microsoft.com/office/drawing/2014/main" id="{F6D51DA7-E9B7-132C-1898-B4ABC961D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5867" y="6183905"/>
                      <a:ext cx="184935" cy="190500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4" name="Oval 483">
                      <a:extLst>
                        <a:ext uri="{FF2B5EF4-FFF2-40B4-BE49-F238E27FC236}">
                          <a16:creationId xmlns:a16="http://schemas.microsoft.com/office/drawing/2014/main" id="{608CEC93-FB89-08A5-48C1-F03484DE3A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21637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5" name="Oval 484">
                      <a:extLst>
                        <a:ext uri="{FF2B5EF4-FFF2-40B4-BE49-F238E27FC236}">
                          <a16:creationId xmlns:a16="http://schemas.microsoft.com/office/drawing/2014/main" id="{B779DFC4-E17B-1A08-A1AC-3365A02758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9923" y="580237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6" name="Oval 485">
                      <a:extLst>
                        <a:ext uri="{FF2B5EF4-FFF2-40B4-BE49-F238E27FC236}">
                          <a16:creationId xmlns:a16="http://schemas.microsoft.com/office/drawing/2014/main" id="{32C1838D-E72A-9230-4A60-B86576DE38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2279" y="5796755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470" name="Freeform: Shape 469">
                    <a:extLst>
                      <a:ext uri="{FF2B5EF4-FFF2-40B4-BE49-F238E27FC236}">
                        <a16:creationId xmlns:a16="http://schemas.microsoft.com/office/drawing/2014/main" id="{04783542-3F04-88CE-186B-14917DBCDA43}"/>
                      </a:ext>
                    </a:extLst>
                  </p:cNvPr>
                  <p:cNvSpPr/>
                  <p:nvPr/>
                </p:nvSpPr>
                <p:spPr>
                  <a:xfrm rot="21346442">
                    <a:off x="8016684" y="3561642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67" name="Freeform: Shape 466">
                  <a:extLst>
                    <a:ext uri="{FF2B5EF4-FFF2-40B4-BE49-F238E27FC236}">
                      <a16:creationId xmlns:a16="http://schemas.microsoft.com/office/drawing/2014/main" id="{CA803464-CA6D-2111-7B6D-FF4A035906E9}"/>
                    </a:ext>
                  </a:extLst>
                </p:cNvPr>
                <p:cNvSpPr/>
                <p:nvPr/>
              </p:nvSpPr>
              <p:spPr>
                <a:xfrm rot="20295679" flipH="1">
                  <a:off x="10898194" y="4276410"/>
                  <a:ext cx="340194" cy="483654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8" name="Arc 467">
                  <a:extLst>
                    <a:ext uri="{FF2B5EF4-FFF2-40B4-BE49-F238E27FC236}">
                      <a16:creationId xmlns:a16="http://schemas.microsoft.com/office/drawing/2014/main" id="{60BC9D62-D71A-6F05-8F4B-3D23B3105701}"/>
                    </a:ext>
                  </a:extLst>
                </p:cNvPr>
                <p:cNvSpPr/>
                <p:nvPr/>
              </p:nvSpPr>
              <p:spPr>
                <a:xfrm rot="9673180">
                  <a:off x="10636493" y="4243615"/>
                  <a:ext cx="107291" cy="45719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1E492F34-3328-511F-CA3A-AA1A207FACD5}"/>
                  </a:ext>
                </a:extLst>
              </p:cNvPr>
              <p:cNvSpPr/>
              <p:nvPr/>
            </p:nvSpPr>
            <p:spPr>
              <a:xfrm rot="233026" flipH="1">
                <a:off x="10671288" y="665307"/>
                <a:ext cx="136316" cy="290086"/>
              </a:xfrm>
              <a:custGeom>
                <a:avLst/>
                <a:gdLst>
                  <a:gd name="connsiteX0" fmla="*/ 27335 w 122225"/>
                  <a:gd name="connsiteY0" fmla="*/ 0 h 264148"/>
                  <a:gd name="connsiteX1" fmla="*/ 0 w 122225"/>
                  <a:gd name="connsiteY1" fmla="*/ 0 h 264148"/>
                  <a:gd name="connsiteX2" fmla="*/ 43973 w 122225"/>
                  <a:gd name="connsiteY2" fmla="*/ 88634 h 264148"/>
                  <a:gd name="connsiteX3" fmla="*/ 82660 w 122225"/>
                  <a:gd name="connsiteY3" fmla="*/ 224990 h 264148"/>
                  <a:gd name="connsiteX4" fmla="*/ 88122 w 122225"/>
                  <a:gd name="connsiteY4" fmla="*/ 264148 h 264148"/>
                  <a:gd name="connsiteX5" fmla="*/ 122225 w 122225"/>
                  <a:gd name="connsiteY5" fmla="*/ 264148 h 264148"/>
                  <a:gd name="connsiteX6" fmla="*/ 112547 w 122225"/>
                  <a:gd name="connsiteY6" fmla="*/ 202958 h 264148"/>
                  <a:gd name="connsiteX7" fmla="*/ 73859 w 122225"/>
                  <a:gd name="connsiteY7" fmla="*/ 82703 h 264148"/>
                  <a:gd name="connsiteX8" fmla="*/ 27335 w 122225"/>
                  <a:gd name="connsiteY8" fmla="*/ 0 h 264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225" h="264148">
                    <a:moveTo>
                      <a:pt x="27335" y="0"/>
                    </a:moveTo>
                    <a:lnTo>
                      <a:pt x="0" y="0"/>
                    </a:lnTo>
                    <a:lnTo>
                      <a:pt x="43973" y="88634"/>
                    </a:lnTo>
                    <a:cubicBezTo>
                      <a:pt x="60772" y="132088"/>
                      <a:pt x="73816" y="177702"/>
                      <a:pt x="82660" y="224990"/>
                    </a:cubicBezTo>
                    <a:lnTo>
                      <a:pt x="88122" y="264148"/>
                    </a:lnTo>
                    <a:lnTo>
                      <a:pt x="122225" y="264148"/>
                    </a:lnTo>
                    <a:lnTo>
                      <a:pt x="112547" y="202958"/>
                    </a:lnTo>
                    <a:cubicBezTo>
                      <a:pt x="103703" y="161254"/>
                      <a:pt x="90658" y="121026"/>
                      <a:pt x="73859" y="82703"/>
                    </a:cubicBezTo>
                    <a:lnTo>
                      <a:pt x="27335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995FE2-4BB4-9DF3-74A0-3C0088AFF6E9}"/>
                </a:ext>
              </a:extLst>
            </p:cNvPr>
            <p:cNvSpPr/>
            <p:nvPr/>
          </p:nvSpPr>
          <p:spPr>
            <a:xfrm>
              <a:off x="10742129" y="404382"/>
              <a:ext cx="1116134" cy="315649"/>
            </a:xfrm>
            <a:custGeom>
              <a:avLst/>
              <a:gdLst>
                <a:gd name="connsiteX0" fmla="*/ 647190 w 1294381"/>
                <a:gd name="connsiteY0" fmla="*/ 0 h 358077"/>
                <a:gd name="connsiteX1" fmla="*/ 1273778 w 1294381"/>
                <a:gd name="connsiteY1" fmla="*/ 321453 h 358077"/>
                <a:gd name="connsiteX2" fmla="*/ 1294381 w 1294381"/>
                <a:gd name="connsiteY2" fmla="*/ 358077 h 358077"/>
                <a:gd name="connsiteX3" fmla="*/ 0 w 1294381"/>
                <a:gd name="connsiteY3" fmla="*/ 358077 h 358077"/>
                <a:gd name="connsiteX4" fmla="*/ 20602 w 1294381"/>
                <a:gd name="connsiteY4" fmla="*/ 321453 h 358077"/>
                <a:gd name="connsiteX5" fmla="*/ 647190 w 1294381"/>
                <a:gd name="connsiteY5" fmla="*/ 0 h 35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4381" h="358077">
                  <a:moveTo>
                    <a:pt x="647190" y="0"/>
                  </a:moveTo>
                  <a:cubicBezTo>
                    <a:pt x="908020" y="0"/>
                    <a:pt x="1137984" y="127511"/>
                    <a:pt x="1273778" y="321453"/>
                  </a:cubicBezTo>
                  <a:lnTo>
                    <a:pt x="1294381" y="358077"/>
                  </a:lnTo>
                  <a:lnTo>
                    <a:pt x="0" y="358077"/>
                  </a:lnTo>
                  <a:lnTo>
                    <a:pt x="20602" y="321453"/>
                  </a:lnTo>
                  <a:cubicBezTo>
                    <a:pt x="156396" y="127511"/>
                    <a:pt x="386360" y="0"/>
                    <a:pt x="647190" y="0"/>
                  </a:cubicBezTo>
                  <a:close/>
                </a:path>
              </a:pathLst>
            </a:custGeom>
            <a:solidFill>
              <a:schemeClr val="tx1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7FB4A01-F86A-B643-373C-A8A6C4AEFB0E}"/>
              </a:ext>
            </a:extLst>
          </p:cNvPr>
          <p:cNvGrpSpPr/>
          <p:nvPr/>
        </p:nvGrpSpPr>
        <p:grpSpPr>
          <a:xfrm>
            <a:off x="-2043266" y="2196076"/>
            <a:ext cx="1415536" cy="4037656"/>
            <a:chOff x="2221287" y="5757474"/>
            <a:chExt cx="1553383" cy="5292328"/>
          </a:xfrm>
        </p:grpSpPr>
        <p:sp>
          <p:nvSpPr>
            <p:cNvPr id="77" name="Rectangle 42">
              <a:extLst>
                <a:ext uri="{FF2B5EF4-FFF2-40B4-BE49-F238E27FC236}">
                  <a16:creationId xmlns:a16="http://schemas.microsoft.com/office/drawing/2014/main" id="{4D47D36B-14CF-F983-F498-8260C9E9B9C8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9383FB46-BD7A-8E2A-73D7-E9EA8A27D3D8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Rectangle 42">
              <a:extLst>
                <a:ext uri="{FF2B5EF4-FFF2-40B4-BE49-F238E27FC236}">
                  <a16:creationId xmlns:a16="http://schemas.microsoft.com/office/drawing/2014/main" id="{6F8C3D0C-9989-0F73-8D23-4CC5940115F5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Rectangle 402">
              <a:extLst>
                <a:ext uri="{FF2B5EF4-FFF2-40B4-BE49-F238E27FC236}">
                  <a16:creationId xmlns:a16="http://schemas.microsoft.com/office/drawing/2014/main" id="{07A8127F-9205-80F6-E967-B087BCFD04D5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402">
              <a:extLst>
                <a:ext uri="{FF2B5EF4-FFF2-40B4-BE49-F238E27FC236}">
                  <a16:creationId xmlns:a16="http://schemas.microsoft.com/office/drawing/2014/main" id="{DBF221DE-5986-76A5-8637-716BC513B5B4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402">
              <a:extLst>
                <a:ext uri="{FF2B5EF4-FFF2-40B4-BE49-F238E27FC236}">
                  <a16:creationId xmlns:a16="http://schemas.microsoft.com/office/drawing/2014/main" id="{F8EFF0A6-5981-1984-CE38-0AD976061D80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402">
              <a:extLst>
                <a:ext uri="{FF2B5EF4-FFF2-40B4-BE49-F238E27FC236}">
                  <a16:creationId xmlns:a16="http://schemas.microsoft.com/office/drawing/2014/main" id="{32B0708D-F1EF-BD5D-229D-97472F58AD7D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402">
              <a:extLst>
                <a:ext uri="{FF2B5EF4-FFF2-40B4-BE49-F238E27FC236}">
                  <a16:creationId xmlns:a16="http://schemas.microsoft.com/office/drawing/2014/main" id="{43835B77-8137-67CF-030D-DAFE55AAEFBE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42">
              <a:extLst>
                <a:ext uri="{FF2B5EF4-FFF2-40B4-BE49-F238E27FC236}">
                  <a16:creationId xmlns:a16="http://schemas.microsoft.com/office/drawing/2014/main" id="{D3A25CAD-877B-75FE-313D-9A328D0B240D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569570-A756-34C6-C76D-9C85A82A7587}"/>
              </a:ext>
            </a:extLst>
          </p:cNvPr>
          <p:cNvGrpSpPr/>
          <p:nvPr/>
        </p:nvGrpSpPr>
        <p:grpSpPr>
          <a:xfrm>
            <a:off x="187205" y="76478"/>
            <a:ext cx="2323642" cy="3298911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C3C053CD-5BA3-6004-2BCF-A65D86779735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73EFE7F1-AC76-1E23-5774-F9DAA953E34C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4BCB9058-23D1-56C2-EFA9-2CA966808650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51D28348-74AA-8FC9-48FB-7806A0825BE2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B81B39CE-0B98-2703-FEF1-1768C8715B79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88B5352-2EF4-F0A0-4B47-EC4F4E87243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F063BE48-EEE8-2972-5D6E-D43A3C13DB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80D87330-7EDC-5461-2E8C-73075AFBB05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D552DE10-1771-B00C-E192-81A04B3AA3E6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2E2FA66-B504-C585-A3AB-BB30F1481FA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E0887AAA-0D89-5CDD-412C-0910F7C3448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A4BFEB2-0CC8-A6FA-19B3-08897AE595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92668EBB-820E-E062-3D89-D414EA6C73E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32EF264-8B79-1839-91CE-B0DFC5F0595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991B2007-F775-70A9-6A71-A1D07D105F2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3553626-E8F8-4843-CE3F-1001F203702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55D2E80-6AFD-254D-ABB6-47CCC2D6300A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4EE7F27-0381-747C-6F79-7F388A885F0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93E0BAC-7E80-977B-4EDE-C816F584DDD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A807F41-F5E2-5110-C0AB-E253013AB85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AD50F55-C768-7F59-C222-0B2AD338C97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309BCC-72ED-D7F6-27FB-E939F13652E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7C77B4E1-F4D7-D0FD-C1EC-E4BAA72950E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E47726D5-BEA6-4733-B8E6-1C499252C5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FBD9F5F-4FEA-A7ED-FB52-6C1D57BC846C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B688A88-1538-F012-17D2-42D3F36C47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0744F52-8E3E-4B3D-0E11-25B1B59D86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0C1CBDC-F2F7-7B85-EBA3-684B384265C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CDC4C6B-288C-6368-2192-10F1AD35EA0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94B4DC0-E044-9CFC-F5CB-7AF9F954227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87E422-2EC2-8A30-86B5-D80CC890EBD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9A9AC1E4-7A1E-B862-95F8-3B7C1F6A642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09A4750D-6A3D-62DA-6FCF-37670D3D11B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0265EB-4C60-3842-A8FE-C181C41978F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02630B5-AC86-A136-58A3-6A64725A6FF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52779F2-6B0B-FC67-AB1E-8B93DEFB494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8911FC9-AABF-0FEB-5A82-A78A1ED833E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BD09CCB-E2AD-38A0-B4DF-13D3A0E028A6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6BB1A5D-7A03-46B5-4D35-0C57BEE8295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DFA8EBC4-ECA7-BFC3-F884-AB223AAA738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4ACEEEF-83F0-6F50-0BF3-F56058F4B9D4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3425CA1-87C4-9FFC-2173-8144C256CB8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4D5D645-843B-FBBA-F716-AB5AD211D3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7ECDF577-7E5A-EE1F-0200-2F182EC1BC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623CEAC-C5F5-D964-49F9-323ED41231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4623F71-1B23-A234-99D9-E1F923078367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5283A6DB-03B2-653C-FF9A-F16A76038F3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A2299A5C-AB27-60A9-BA39-A01341C69D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567706FC-612D-C4EC-2E14-6B4E8A5A612A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EB08E0-1A8F-6657-3DAC-43177F3BDA5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963965E-B7A2-3109-9A1A-39BF9BA65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3543A67-415A-BC04-0F18-3F09D4DF30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482A6F-E381-851D-532A-395B2565C01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E3D92E48-A399-D8FA-F4EE-99219263CDFF}"/>
              </a:ext>
            </a:extLst>
          </p:cNvPr>
          <p:cNvSpPr/>
          <p:nvPr/>
        </p:nvSpPr>
        <p:spPr>
          <a:xfrm>
            <a:off x="11690694" y="-114257"/>
            <a:ext cx="2394811" cy="99046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AF1DC233-0722-C840-93FC-D7A430DD5286}"/>
              </a:ext>
            </a:extLst>
          </p:cNvPr>
          <p:cNvSpPr/>
          <p:nvPr/>
        </p:nvSpPr>
        <p:spPr>
          <a:xfrm>
            <a:off x="2136884" y="162765"/>
            <a:ext cx="628403" cy="62840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7485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3306494" y="948957"/>
            <a:ext cx="3688772" cy="6021942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2789039" y="61728"/>
            <a:ext cx="4179035" cy="6510342"/>
            <a:chOff x="1037066" y="3635274"/>
            <a:chExt cx="1418627" cy="2210018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8"/>
              <a:chOff x="1035568" y="2750346"/>
              <a:chExt cx="2211507" cy="3445212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5"/>
                <a:chOff x="3631168" y="4906674"/>
                <a:chExt cx="2536874" cy="3927223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18827380">
                  <a:off x="4333009" y="6354784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6116" y="3497002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6797190" y="3360998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4993466" y="2700909"/>
            <a:ext cx="323586" cy="236726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D904E0DC-B6C2-C3A6-653D-AECEA7B897AF}"/>
              </a:ext>
            </a:extLst>
          </p:cNvPr>
          <p:cNvGrpSpPr/>
          <p:nvPr/>
        </p:nvGrpSpPr>
        <p:grpSpPr>
          <a:xfrm>
            <a:off x="11400937" y="3376230"/>
            <a:ext cx="731825" cy="414991"/>
            <a:chOff x="8792439" y="4037833"/>
            <a:chExt cx="731825" cy="414991"/>
          </a:xfrm>
        </p:grpSpPr>
        <p:sp>
          <p:nvSpPr>
            <p:cNvPr id="74" name="Block Arc 73">
              <a:extLst>
                <a:ext uri="{FF2B5EF4-FFF2-40B4-BE49-F238E27FC236}">
                  <a16:creationId xmlns:a16="http://schemas.microsoft.com/office/drawing/2014/main" id="{E1C89361-B82F-EBA1-DD0A-989136B9B3A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B5A41CA-160A-7ED4-0C8F-7DD004A72083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493">
              <a:extLst>
                <a:ext uri="{FF2B5EF4-FFF2-40B4-BE49-F238E27FC236}">
                  <a16:creationId xmlns:a16="http://schemas.microsoft.com/office/drawing/2014/main" id="{13545759-43DD-79B7-D512-E627E97E6427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AIVoiceGenerator_com_25-12-2024T16_23_31_ D">
            <a:hlinkClick r:id="" action="ppaction://media"/>
            <a:extLst>
              <a:ext uri="{FF2B5EF4-FFF2-40B4-BE49-F238E27FC236}">
                <a16:creationId xmlns:a16="http://schemas.microsoft.com/office/drawing/2014/main" id="{962F1FA6-4103-5013-BF6E-14B6ED5758B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7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5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ACB154-E5B0-453C-A6B1-07813ED5DDDC}"/>
              </a:ext>
            </a:extLst>
          </p:cNvPr>
          <p:cNvSpPr/>
          <p:nvPr/>
        </p:nvSpPr>
        <p:spPr>
          <a:xfrm>
            <a:off x="0" y="0"/>
            <a:ext cx="1217047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627C07-EEF9-4FEC-9A90-4FAC021BE46F}"/>
              </a:ext>
            </a:extLst>
          </p:cNvPr>
          <p:cNvSpPr/>
          <p:nvPr/>
        </p:nvSpPr>
        <p:spPr>
          <a:xfrm>
            <a:off x="2564882" y="1234317"/>
            <a:ext cx="6350517" cy="334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E60FC5-A792-49E1-8626-6F9612572ED6}"/>
              </a:ext>
            </a:extLst>
          </p:cNvPr>
          <p:cNvSpPr/>
          <p:nvPr/>
        </p:nvSpPr>
        <p:spPr>
          <a:xfrm>
            <a:off x="1523017" y="8309"/>
            <a:ext cx="8563081" cy="1255822"/>
          </a:xfrm>
          <a:custGeom>
            <a:avLst/>
            <a:gdLst>
              <a:gd name="connsiteX0" fmla="*/ 0 w 4949371"/>
              <a:gd name="connsiteY0" fmla="*/ 0 h 501723"/>
              <a:gd name="connsiteX1" fmla="*/ 4949371 w 4949371"/>
              <a:gd name="connsiteY1" fmla="*/ 0 h 501723"/>
              <a:gd name="connsiteX2" fmla="*/ 4949371 w 4949371"/>
              <a:gd name="connsiteY2" fmla="*/ 501723 h 501723"/>
              <a:gd name="connsiteX3" fmla="*/ 0 w 4949371"/>
              <a:gd name="connsiteY3" fmla="*/ 501723 h 501723"/>
              <a:gd name="connsiteX4" fmla="*/ 0 w 4949371"/>
              <a:gd name="connsiteY4" fmla="*/ 0 h 501723"/>
              <a:gd name="connsiteX0" fmla="*/ 0 w 5979885"/>
              <a:gd name="connsiteY0" fmla="*/ 0 h 1227437"/>
              <a:gd name="connsiteX1" fmla="*/ 5979885 w 5979885"/>
              <a:gd name="connsiteY1" fmla="*/ 725714 h 1227437"/>
              <a:gd name="connsiteX2" fmla="*/ 5979885 w 5979885"/>
              <a:gd name="connsiteY2" fmla="*/ 1227437 h 1227437"/>
              <a:gd name="connsiteX3" fmla="*/ 1030514 w 5979885"/>
              <a:gd name="connsiteY3" fmla="*/ 1227437 h 1227437"/>
              <a:gd name="connsiteX4" fmla="*/ 0 w 5979885"/>
              <a:gd name="connsiteY4" fmla="*/ 0 h 1227437"/>
              <a:gd name="connsiteX0" fmla="*/ 0 w 7300685"/>
              <a:gd name="connsiteY0" fmla="*/ 0 h 1227437"/>
              <a:gd name="connsiteX1" fmla="*/ 7300685 w 7300685"/>
              <a:gd name="connsiteY1" fmla="*/ 0 h 1227437"/>
              <a:gd name="connsiteX2" fmla="*/ 5979885 w 7300685"/>
              <a:gd name="connsiteY2" fmla="*/ 1227437 h 1227437"/>
              <a:gd name="connsiteX3" fmla="*/ 1030514 w 7300685"/>
              <a:gd name="connsiteY3" fmla="*/ 1227437 h 1227437"/>
              <a:gd name="connsiteX4" fmla="*/ 0 w 7300685"/>
              <a:gd name="connsiteY4" fmla="*/ 0 h 122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0685" h="1227437">
                <a:moveTo>
                  <a:pt x="0" y="0"/>
                </a:moveTo>
                <a:lnTo>
                  <a:pt x="7300685" y="0"/>
                </a:lnTo>
                <a:lnTo>
                  <a:pt x="5979885" y="1227437"/>
                </a:lnTo>
                <a:lnTo>
                  <a:pt x="1030514" y="122743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2EABE1-473B-4D23-A40C-A0388DF06CEB}"/>
              </a:ext>
            </a:extLst>
          </p:cNvPr>
          <p:cNvSpPr/>
          <p:nvPr/>
        </p:nvSpPr>
        <p:spPr>
          <a:xfrm>
            <a:off x="-1" y="2033"/>
            <a:ext cx="2769085" cy="6023429"/>
          </a:xfrm>
          <a:custGeom>
            <a:avLst/>
            <a:gdLst>
              <a:gd name="connsiteX0" fmla="*/ 0 w 691715"/>
              <a:gd name="connsiteY0" fmla="*/ 0 h 6023429"/>
              <a:gd name="connsiteX1" fmla="*/ 691715 w 691715"/>
              <a:gd name="connsiteY1" fmla="*/ 0 h 6023429"/>
              <a:gd name="connsiteX2" fmla="*/ 691715 w 691715"/>
              <a:gd name="connsiteY2" fmla="*/ 6023429 h 6023429"/>
              <a:gd name="connsiteX3" fmla="*/ 0 w 691715"/>
              <a:gd name="connsiteY3" fmla="*/ 6023429 h 6023429"/>
              <a:gd name="connsiteX4" fmla="*/ 0 w 691715"/>
              <a:gd name="connsiteY4" fmla="*/ 0 h 6023429"/>
              <a:gd name="connsiteX0" fmla="*/ 0 w 2360858"/>
              <a:gd name="connsiteY0" fmla="*/ 0 h 6023429"/>
              <a:gd name="connsiteX1" fmla="*/ 691715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06322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0858" h="6023429">
                <a:moveTo>
                  <a:pt x="0" y="0"/>
                </a:moveTo>
                <a:lnTo>
                  <a:pt x="1315829" y="0"/>
                </a:lnTo>
                <a:cubicBezTo>
                  <a:pt x="1436619" y="233438"/>
                  <a:pt x="2234070" y="998099"/>
                  <a:pt x="2325315" y="1254397"/>
                </a:cubicBezTo>
                <a:lnTo>
                  <a:pt x="2360858" y="4630057"/>
                </a:lnTo>
                <a:lnTo>
                  <a:pt x="0" y="60234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777700-D39F-43D1-B7E6-94680A9CF0CE}"/>
              </a:ext>
            </a:extLst>
          </p:cNvPr>
          <p:cNvSpPr/>
          <p:nvPr/>
        </p:nvSpPr>
        <p:spPr>
          <a:xfrm>
            <a:off x="8547655" y="20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65912DD-0E0F-470F-857F-D6E2F6C40F74}"/>
              </a:ext>
            </a:extLst>
          </p:cNvPr>
          <p:cNvGrpSpPr/>
          <p:nvPr/>
        </p:nvGrpSpPr>
        <p:grpSpPr>
          <a:xfrm>
            <a:off x="280401" y="3951628"/>
            <a:ext cx="2773702" cy="2073834"/>
            <a:chOff x="1798589" y="4149531"/>
            <a:chExt cx="2773702" cy="2073834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68" name="Cylinder 67">
              <a:extLst>
                <a:ext uri="{FF2B5EF4-FFF2-40B4-BE49-F238E27FC236}">
                  <a16:creationId xmlns:a16="http://schemas.microsoft.com/office/drawing/2014/main" id="{020834C3-2EF0-43FF-B00E-12BF5E967FEB}"/>
                </a:ext>
              </a:extLst>
            </p:cNvPr>
            <p:cNvSpPr/>
            <p:nvPr/>
          </p:nvSpPr>
          <p:spPr>
            <a:xfrm>
              <a:off x="2740591" y="5755577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Cylinder 68">
              <a:extLst>
                <a:ext uri="{FF2B5EF4-FFF2-40B4-BE49-F238E27FC236}">
                  <a16:creationId xmlns:a16="http://schemas.microsoft.com/office/drawing/2014/main" id="{97EA3905-E5AF-4D8C-B0A2-DBD2D1ED7D50}"/>
                </a:ext>
              </a:extLst>
            </p:cNvPr>
            <p:cNvSpPr/>
            <p:nvPr/>
          </p:nvSpPr>
          <p:spPr>
            <a:xfrm>
              <a:off x="4337722" y="4763253"/>
              <a:ext cx="153512" cy="407906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1DB2B16-F78B-4157-9D32-3C80735CAA6C}"/>
                </a:ext>
              </a:extLst>
            </p:cNvPr>
            <p:cNvSpPr/>
            <p:nvPr/>
          </p:nvSpPr>
          <p:spPr>
            <a:xfrm rot="21354135">
              <a:off x="2822502" y="4802767"/>
              <a:ext cx="1718492" cy="969692"/>
            </a:xfrm>
            <a:custGeom>
              <a:avLst/>
              <a:gdLst>
                <a:gd name="connsiteX0" fmla="*/ 0 w 746760"/>
                <a:gd name="connsiteY0" fmla="*/ 0 h 105228"/>
                <a:gd name="connsiteX1" fmla="*/ 746760 w 746760"/>
                <a:gd name="connsiteY1" fmla="*/ 0 h 105228"/>
                <a:gd name="connsiteX2" fmla="*/ 746760 w 746760"/>
                <a:gd name="connsiteY2" fmla="*/ 105228 h 105228"/>
                <a:gd name="connsiteX3" fmla="*/ 0 w 746760"/>
                <a:gd name="connsiteY3" fmla="*/ 105228 h 105228"/>
                <a:gd name="connsiteX4" fmla="*/ 0 w 746760"/>
                <a:gd name="connsiteY4" fmla="*/ 0 h 105228"/>
                <a:gd name="connsiteX0" fmla="*/ 0 w 1714500"/>
                <a:gd name="connsiteY0" fmla="*/ 563880 h 669108"/>
                <a:gd name="connsiteX1" fmla="*/ 1714500 w 1714500"/>
                <a:gd name="connsiteY1" fmla="*/ 0 h 669108"/>
                <a:gd name="connsiteX2" fmla="*/ 746760 w 1714500"/>
                <a:gd name="connsiteY2" fmla="*/ 669108 h 669108"/>
                <a:gd name="connsiteX3" fmla="*/ 0 w 1714500"/>
                <a:gd name="connsiteY3" fmla="*/ 669108 h 669108"/>
                <a:gd name="connsiteX4" fmla="*/ 0 w 1714500"/>
                <a:gd name="connsiteY4" fmla="*/ 563880 h 669108"/>
                <a:gd name="connsiteX0" fmla="*/ 0 w 1760220"/>
                <a:gd name="connsiteY0" fmla="*/ 563880 h 669108"/>
                <a:gd name="connsiteX1" fmla="*/ 1714500 w 1760220"/>
                <a:gd name="connsiteY1" fmla="*/ 0 h 669108"/>
                <a:gd name="connsiteX2" fmla="*/ 1760220 w 1760220"/>
                <a:gd name="connsiteY2" fmla="*/ 44268 h 669108"/>
                <a:gd name="connsiteX3" fmla="*/ 0 w 1760220"/>
                <a:gd name="connsiteY3" fmla="*/ 669108 h 669108"/>
                <a:gd name="connsiteX4" fmla="*/ 0 w 1760220"/>
                <a:gd name="connsiteY4" fmla="*/ 563880 h 669108"/>
                <a:gd name="connsiteX0" fmla="*/ 0 w 1734026"/>
                <a:gd name="connsiteY0" fmla="*/ 563880 h 669108"/>
                <a:gd name="connsiteX1" fmla="*/ 1714500 w 1734026"/>
                <a:gd name="connsiteY1" fmla="*/ 0 h 669108"/>
                <a:gd name="connsiteX2" fmla="*/ 1734026 w 1734026"/>
                <a:gd name="connsiteY2" fmla="*/ 53793 h 669108"/>
                <a:gd name="connsiteX3" fmla="*/ 0 w 1734026"/>
                <a:gd name="connsiteY3" fmla="*/ 669108 h 669108"/>
                <a:gd name="connsiteX4" fmla="*/ 0 w 1734026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1 w 1815352"/>
                <a:gd name="connsiteY0" fmla="*/ 632258 h 669108"/>
                <a:gd name="connsiteX1" fmla="*/ 1812495 w 1815352"/>
                <a:gd name="connsiteY1" fmla="*/ 0 h 669108"/>
                <a:gd name="connsiteX2" fmla="*/ 1815352 w 1815352"/>
                <a:gd name="connsiteY2" fmla="*/ 56174 h 669108"/>
                <a:gd name="connsiteX3" fmla="*/ 97995 w 1815352"/>
                <a:gd name="connsiteY3" fmla="*/ 669108 h 669108"/>
                <a:gd name="connsiteX4" fmla="*/ 1 w 1815352"/>
                <a:gd name="connsiteY4" fmla="*/ 632258 h 669108"/>
                <a:gd name="connsiteX0" fmla="*/ 0 w 1815351"/>
                <a:gd name="connsiteY0" fmla="*/ 632258 h 696386"/>
                <a:gd name="connsiteX1" fmla="*/ 1812494 w 1815351"/>
                <a:gd name="connsiteY1" fmla="*/ 0 h 696386"/>
                <a:gd name="connsiteX2" fmla="*/ 1815351 w 1815351"/>
                <a:gd name="connsiteY2" fmla="*/ 56174 h 696386"/>
                <a:gd name="connsiteX3" fmla="*/ 968 w 1815351"/>
                <a:gd name="connsiteY3" fmla="*/ 696386 h 696386"/>
                <a:gd name="connsiteX4" fmla="*/ 0 w 1815351"/>
                <a:gd name="connsiteY4" fmla="*/ 632258 h 6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5351" h="696386">
                  <a:moveTo>
                    <a:pt x="0" y="632258"/>
                  </a:moveTo>
                  <a:lnTo>
                    <a:pt x="1812494" y="0"/>
                  </a:lnTo>
                  <a:lnTo>
                    <a:pt x="1815351" y="56174"/>
                  </a:lnTo>
                  <a:cubicBezTo>
                    <a:pt x="1252425" y="267629"/>
                    <a:pt x="573420" y="492075"/>
                    <a:pt x="968" y="696386"/>
                  </a:cubicBezTo>
                  <a:cubicBezTo>
                    <a:pt x="645" y="675010"/>
                    <a:pt x="323" y="653634"/>
                    <a:pt x="0" y="632258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Cylinder 69">
              <a:extLst>
                <a:ext uri="{FF2B5EF4-FFF2-40B4-BE49-F238E27FC236}">
                  <a16:creationId xmlns:a16="http://schemas.microsoft.com/office/drawing/2014/main" id="{5BF8EFB0-AC63-449C-8574-7EA00E4A76F9}"/>
                </a:ext>
              </a:extLst>
            </p:cNvPr>
            <p:cNvSpPr/>
            <p:nvPr/>
          </p:nvSpPr>
          <p:spPr>
            <a:xfrm>
              <a:off x="1798589" y="5661700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B2EEAB67-EF52-448A-9040-FD57BC2DA037}"/>
                </a:ext>
              </a:extLst>
            </p:cNvPr>
            <p:cNvGrpSpPr/>
            <p:nvPr/>
          </p:nvGrpSpPr>
          <p:grpSpPr>
            <a:xfrm>
              <a:off x="1800493" y="4149531"/>
              <a:ext cx="2771798" cy="1675594"/>
              <a:chOff x="1800493" y="4149531"/>
              <a:chExt cx="2771798" cy="1675594"/>
            </a:xfrm>
            <a:grpFill/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309AC41-7BE0-4296-B543-0BDA4627E5A6}"/>
                  </a:ext>
                </a:extLst>
              </p:cNvPr>
              <p:cNvSpPr/>
              <p:nvPr/>
            </p:nvSpPr>
            <p:spPr>
              <a:xfrm>
                <a:off x="1830705" y="4694587"/>
                <a:ext cx="2628932" cy="1038797"/>
              </a:xfrm>
              <a:custGeom>
                <a:avLst/>
                <a:gdLst>
                  <a:gd name="connsiteX0" fmla="*/ 0 w 1038257"/>
                  <a:gd name="connsiteY0" fmla="*/ 0 h 48197"/>
                  <a:gd name="connsiteX1" fmla="*/ 1038257 w 1038257"/>
                  <a:gd name="connsiteY1" fmla="*/ 0 h 48197"/>
                  <a:gd name="connsiteX2" fmla="*/ 1038257 w 1038257"/>
                  <a:gd name="connsiteY2" fmla="*/ 48197 h 48197"/>
                  <a:gd name="connsiteX3" fmla="*/ 0 w 1038257"/>
                  <a:gd name="connsiteY3" fmla="*/ 48197 h 48197"/>
                  <a:gd name="connsiteX4" fmla="*/ 0 w 1038257"/>
                  <a:gd name="connsiteY4" fmla="*/ 0 h 48197"/>
                  <a:gd name="connsiteX0" fmla="*/ 2057400 w 2057400"/>
                  <a:gd name="connsiteY0" fmla="*/ 0 h 576835"/>
                  <a:gd name="connsiteX1" fmla="*/ 1038257 w 2057400"/>
                  <a:gd name="connsiteY1" fmla="*/ 528638 h 576835"/>
                  <a:gd name="connsiteX2" fmla="*/ 1038257 w 2057400"/>
                  <a:gd name="connsiteY2" fmla="*/ 576835 h 576835"/>
                  <a:gd name="connsiteX3" fmla="*/ 0 w 2057400"/>
                  <a:gd name="connsiteY3" fmla="*/ 576835 h 576835"/>
                  <a:gd name="connsiteX4" fmla="*/ 2057400 w 2057400"/>
                  <a:gd name="connsiteY4" fmla="*/ 0 h 576835"/>
                  <a:gd name="connsiteX0" fmla="*/ 2057400 w 2757519"/>
                  <a:gd name="connsiteY0" fmla="*/ 0 h 576835"/>
                  <a:gd name="connsiteX1" fmla="*/ 2757519 w 2757519"/>
                  <a:gd name="connsiteY1" fmla="*/ 14288 h 576835"/>
                  <a:gd name="connsiteX2" fmla="*/ 1038257 w 2757519"/>
                  <a:gd name="connsiteY2" fmla="*/ 576835 h 576835"/>
                  <a:gd name="connsiteX3" fmla="*/ 0 w 2757519"/>
                  <a:gd name="connsiteY3" fmla="*/ 576835 h 576835"/>
                  <a:gd name="connsiteX4" fmla="*/ 2057400 w 2757519"/>
                  <a:gd name="connsiteY4" fmla="*/ 0 h 576835"/>
                  <a:gd name="connsiteX0" fmla="*/ 2057400 w 2752757"/>
                  <a:gd name="connsiteY0" fmla="*/ 0 h 576835"/>
                  <a:gd name="connsiteX1" fmla="*/ 2752757 w 2752757"/>
                  <a:gd name="connsiteY1" fmla="*/ 14288 h 576835"/>
                  <a:gd name="connsiteX2" fmla="*/ 1038257 w 2752757"/>
                  <a:gd name="connsiteY2" fmla="*/ 576835 h 576835"/>
                  <a:gd name="connsiteX3" fmla="*/ 0 w 2752757"/>
                  <a:gd name="connsiteY3" fmla="*/ 576835 h 576835"/>
                  <a:gd name="connsiteX4" fmla="*/ 2057400 w 2752757"/>
                  <a:gd name="connsiteY4" fmla="*/ 0 h 576835"/>
                  <a:gd name="connsiteX0" fmla="*/ 2014537 w 2752757"/>
                  <a:gd name="connsiteY0" fmla="*/ 0 h 967360"/>
                  <a:gd name="connsiteX1" fmla="*/ 2752757 w 2752757"/>
                  <a:gd name="connsiteY1" fmla="*/ 404813 h 967360"/>
                  <a:gd name="connsiteX2" fmla="*/ 1038257 w 2752757"/>
                  <a:gd name="connsiteY2" fmla="*/ 967360 h 967360"/>
                  <a:gd name="connsiteX3" fmla="*/ 0 w 2752757"/>
                  <a:gd name="connsiteY3" fmla="*/ 967360 h 967360"/>
                  <a:gd name="connsiteX4" fmla="*/ 2014537 w 2752757"/>
                  <a:gd name="connsiteY4" fmla="*/ 0 h 967360"/>
                  <a:gd name="connsiteX0" fmla="*/ 2014537 w 2652744"/>
                  <a:gd name="connsiteY0" fmla="*/ 0 h 967360"/>
                  <a:gd name="connsiteX1" fmla="*/ 2652744 w 2652744"/>
                  <a:gd name="connsiteY1" fmla="*/ 85725 h 967360"/>
                  <a:gd name="connsiteX2" fmla="*/ 1038257 w 2652744"/>
                  <a:gd name="connsiteY2" fmla="*/ 967360 h 967360"/>
                  <a:gd name="connsiteX3" fmla="*/ 0 w 2652744"/>
                  <a:gd name="connsiteY3" fmla="*/ 967360 h 967360"/>
                  <a:gd name="connsiteX4" fmla="*/ 2014537 w 2652744"/>
                  <a:gd name="connsiteY4" fmla="*/ 0 h 967360"/>
                  <a:gd name="connsiteX0" fmla="*/ 2014537 w 2628932"/>
                  <a:gd name="connsiteY0" fmla="*/ 4762 h 972122"/>
                  <a:gd name="connsiteX1" fmla="*/ 2628932 w 2628932"/>
                  <a:gd name="connsiteY1" fmla="*/ 0 h 972122"/>
                  <a:gd name="connsiteX2" fmla="*/ 1038257 w 2628932"/>
                  <a:gd name="connsiteY2" fmla="*/ 972122 h 972122"/>
                  <a:gd name="connsiteX3" fmla="*/ 0 w 2628932"/>
                  <a:gd name="connsiteY3" fmla="*/ 972122 h 972122"/>
                  <a:gd name="connsiteX4" fmla="*/ 2014537 w 2628932"/>
                  <a:gd name="connsiteY4" fmla="*/ 4762 h 972122"/>
                  <a:gd name="connsiteX0" fmla="*/ 2062162 w 2628932"/>
                  <a:gd name="connsiteY0" fmla="*/ 0 h 1029272"/>
                  <a:gd name="connsiteX1" fmla="*/ 2628932 w 2628932"/>
                  <a:gd name="connsiteY1" fmla="*/ 57150 h 1029272"/>
                  <a:gd name="connsiteX2" fmla="*/ 1038257 w 2628932"/>
                  <a:gd name="connsiteY2" fmla="*/ 1029272 h 1029272"/>
                  <a:gd name="connsiteX3" fmla="*/ 0 w 2628932"/>
                  <a:gd name="connsiteY3" fmla="*/ 1029272 h 1029272"/>
                  <a:gd name="connsiteX4" fmla="*/ 2062162 w 2628932"/>
                  <a:gd name="connsiteY4" fmla="*/ 0 h 1029272"/>
                  <a:gd name="connsiteX0" fmla="*/ 2062162 w 2628932"/>
                  <a:gd name="connsiteY0" fmla="*/ 0 h 1038797"/>
                  <a:gd name="connsiteX1" fmla="*/ 2628932 w 2628932"/>
                  <a:gd name="connsiteY1" fmla="*/ 66675 h 1038797"/>
                  <a:gd name="connsiteX2" fmla="*/ 1038257 w 2628932"/>
                  <a:gd name="connsiteY2" fmla="*/ 1038797 h 1038797"/>
                  <a:gd name="connsiteX3" fmla="*/ 0 w 2628932"/>
                  <a:gd name="connsiteY3" fmla="*/ 1038797 h 1038797"/>
                  <a:gd name="connsiteX4" fmla="*/ 2062162 w 2628932"/>
                  <a:gd name="connsiteY4" fmla="*/ 0 h 1038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8932" h="1038797">
                    <a:moveTo>
                      <a:pt x="2062162" y="0"/>
                    </a:moveTo>
                    <a:lnTo>
                      <a:pt x="2628932" y="66675"/>
                    </a:lnTo>
                    <a:lnTo>
                      <a:pt x="1038257" y="1038797"/>
                    </a:lnTo>
                    <a:lnTo>
                      <a:pt x="0" y="1038797"/>
                    </a:lnTo>
                    <a:lnTo>
                      <a:pt x="2062162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 59">
                <a:extLst>
                  <a:ext uri="{FF2B5EF4-FFF2-40B4-BE49-F238E27FC236}">
                    <a16:creationId xmlns:a16="http://schemas.microsoft.com/office/drawing/2014/main" id="{56CED9CA-93BC-47D1-AAE4-53006B8EE959}"/>
                  </a:ext>
                </a:extLst>
              </p:cNvPr>
              <p:cNvSpPr/>
              <p:nvPr/>
            </p:nvSpPr>
            <p:spPr>
              <a:xfrm>
                <a:off x="3884894" y="4248979"/>
                <a:ext cx="596851" cy="510260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 59">
                <a:extLst>
                  <a:ext uri="{FF2B5EF4-FFF2-40B4-BE49-F238E27FC236}">
                    <a16:creationId xmlns:a16="http://schemas.microsoft.com/office/drawing/2014/main" id="{54E558A7-251A-477A-878C-2EC35E7E60A3}"/>
                  </a:ext>
                </a:extLst>
              </p:cNvPr>
              <p:cNvSpPr/>
              <p:nvPr/>
            </p:nvSpPr>
            <p:spPr>
              <a:xfrm>
                <a:off x="3407095" y="4406921"/>
                <a:ext cx="596851" cy="644433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102DC7B7-240F-4228-A0D2-A46E249D9B22}"/>
                  </a:ext>
                </a:extLst>
              </p:cNvPr>
              <p:cNvSpPr/>
              <p:nvPr/>
            </p:nvSpPr>
            <p:spPr>
              <a:xfrm>
                <a:off x="1800493" y="4149531"/>
                <a:ext cx="2771798" cy="669108"/>
              </a:xfrm>
              <a:custGeom>
                <a:avLst/>
                <a:gdLst>
                  <a:gd name="connsiteX0" fmla="*/ 2026920 w 2771798"/>
                  <a:gd name="connsiteY0" fmla="*/ 6300 h 669108"/>
                  <a:gd name="connsiteX1" fmla="*/ 2739268 w 2771798"/>
                  <a:gd name="connsiteY1" fmla="*/ 6300 h 669108"/>
                  <a:gd name="connsiteX2" fmla="*/ 1055248 w 2771798"/>
                  <a:gd name="connsiteY2" fmla="*/ 563146 h 669108"/>
                  <a:gd name="connsiteX3" fmla="*/ 0 w 2771798"/>
                  <a:gd name="connsiteY3" fmla="*/ 563146 h 669108"/>
                  <a:gd name="connsiteX4" fmla="*/ 2768941 w 2771798"/>
                  <a:gd name="connsiteY4" fmla="*/ 0 h 669108"/>
                  <a:gd name="connsiteX5" fmla="*/ 2771798 w 2771798"/>
                  <a:gd name="connsiteY5" fmla="*/ 56174 h 669108"/>
                  <a:gd name="connsiteX6" fmla="*/ 1054441 w 2771798"/>
                  <a:gd name="connsiteY6" fmla="*/ 669108 h 669108"/>
                  <a:gd name="connsiteX7" fmla="*/ 1054441 w 2771798"/>
                  <a:gd name="connsiteY7" fmla="*/ 563880 h 66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71798" h="669108">
                    <a:moveTo>
                      <a:pt x="2026920" y="6300"/>
                    </a:moveTo>
                    <a:lnTo>
                      <a:pt x="2739268" y="6300"/>
                    </a:lnTo>
                    <a:lnTo>
                      <a:pt x="1055248" y="563146"/>
                    </a:lnTo>
                    <a:lnTo>
                      <a:pt x="0" y="563146"/>
                    </a:lnTo>
                    <a:close/>
                    <a:moveTo>
                      <a:pt x="2768941" y="0"/>
                    </a:moveTo>
                    <a:lnTo>
                      <a:pt x="2771798" y="56174"/>
                    </a:lnTo>
                    <a:cubicBezTo>
                      <a:pt x="2208872" y="267629"/>
                      <a:pt x="1626893" y="464797"/>
                      <a:pt x="1054441" y="669108"/>
                    </a:cubicBezTo>
                    <a:lnTo>
                      <a:pt x="1054441" y="56388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2F849EA2-8D00-4301-9E8D-6565049F969A}"/>
                  </a:ext>
                </a:extLst>
              </p:cNvPr>
              <p:cNvSpPr/>
              <p:nvPr/>
            </p:nvSpPr>
            <p:spPr>
              <a:xfrm>
                <a:off x="2790052" y="4603164"/>
                <a:ext cx="651197" cy="768417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CEF955CE-D3CB-4AA7-82ED-57A82D1F7EA8}"/>
                  </a:ext>
                </a:extLst>
              </p:cNvPr>
              <p:cNvSpPr/>
              <p:nvPr/>
            </p:nvSpPr>
            <p:spPr>
              <a:xfrm>
                <a:off x="1800493" y="4716780"/>
                <a:ext cx="1043905" cy="1108345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99F9D15-475D-44E3-84C5-C9DDCA7F6A63}"/>
              </a:ext>
            </a:extLst>
          </p:cNvPr>
          <p:cNvSpPr/>
          <p:nvPr/>
        </p:nvSpPr>
        <p:spPr>
          <a:xfrm>
            <a:off x="312933" y="2850850"/>
            <a:ext cx="1388892" cy="12641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8892" h="1264149">
                <a:moveTo>
                  <a:pt x="0" y="175260"/>
                </a:moveTo>
                <a:lnTo>
                  <a:pt x="1388892" y="0"/>
                </a:lnTo>
                <a:lnTo>
                  <a:pt x="1381272" y="936489"/>
                </a:lnTo>
                <a:lnTo>
                  <a:pt x="45720" y="1264149"/>
                </a:lnTo>
                <a:lnTo>
                  <a:pt x="0" y="17526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2085A84A-4754-4027-8F61-87085855EC9B}"/>
              </a:ext>
            </a:extLst>
          </p:cNvPr>
          <p:cNvGrpSpPr/>
          <p:nvPr/>
        </p:nvGrpSpPr>
        <p:grpSpPr>
          <a:xfrm>
            <a:off x="3284040" y="1912689"/>
            <a:ext cx="4642445" cy="2583995"/>
            <a:chOff x="2837951" y="1419048"/>
            <a:chExt cx="5675318" cy="315889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2181D23-17EA-4E90-ABA4-565E3B2476F8}"/>
                </a:ext>
              </a:extLst>
            </p:cNvPr>
            <p:cNvSpPr/>
            <p:nvPr/>
          </p:nvSpPr>
          <p:spPr>
            <a:xfrm>
              <a:off x="3424239" y="1715148"/>
              <a:ext cx="4487348" cy="1713015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3EF8B7C-F194-44AF-8DED-0AB0BF1512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6650" y="1524000"/>
              <a:ext cx="3905250" cy="190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9061E0-64BB-4C65-94F1-E609BCD40EDB}"/>
                </a:ext>
              </a:extLst>
            </p:cNvPr>
            <p:cNvGrpSpPr/>
            <p:nvPr/>
          </p:nvGrpSpPr>
          <p:grpSpPr>
            <a:xfrm flipH="1">
              <a:off x="7338156" y="1419048"/>
              <a:ext cx="1175113" cy="3158894"/>
              <a:chOff x="4702627" y="1209490"/>
              <a:chExt cx="1456895" cy="3365951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6B1D63C-0CB2-485E-B69D-642261E5A2DA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9AC15AC-C729-4BE9-BC19-6AA7B0371EFE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04D77EAB-8EA7-4196-AF34-0923CDB1962C}"/>
                </a:ext>
              </a:extLst>
            </p:cNvPr>
            <p:cNvGrpSpPr/>
            <p:nvPr/>
          </p:nvGrpSpPr>
          <p:grpSpPr>
            <a:xfrm>
              <a:off x="2837951" y="1419048"/>
              <a:ext cx="1175113" cy="3158894"/>
              <a:chOff x="4702627" y="1209490"/>
              <a:chExt cx="1456895" cy="3365951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89245FA-DF2D-41C1-B4D9-F9C51ED9A6E4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35CC709D-AB8F-46A2-8814-EE0B82930D1A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19E19E51-96B2-4028-81C1-6B7BCB20D696}"/>
              </a:ext>
            </a:extLst>
          </p:cNvPr>
          <p:cNvGrpSpPr/>
          <p:nvPr/>
        </p:nvGrpSpPr>
        <p:grpSpPr>
          <a:xfrm>
            <a:off x="8281111" y="2850850"/>
            <a:ext cx="569130" cy="1739572"/>
            <a:chOff x="8281111" y="2850850"/>
            <a:chExt cx="569130" cy="1739572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2B4FA73-F346-4BE4-AC5C-58DA8FD96931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7A4829F-8AF4-4C51-842D-5E8D86DD2F36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C532B99-7229-4F13-B1AD-59A41F1F00D1}"/>
                </a:ext>
              </a:extLst>
            </p:cNvPr>
            <p:cNvSpPr/>
            <p:nvPr/>
          </p:nvSpPr>
          <p:spPr>
            <a:xfrm>
              <a:off x="8483472" y="3111367"/>
              <a:ext cx="181616" cy="18161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43C640D-030D-487F-85AC-A21CD3DC1279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DF3291B-486D-4053-90A7-064F20851B1D}"/>
              </a:ext>
            </a:extLst>
          </p:cNvPr>
          <p:cNvGrpSpPr/>
          <p:nvPr/>
        </p:nvGrpSpPr>
        <p:grpSpPr>
          <a:xfrm>
            <a:off x="5668531" y="8309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D13F6159-CD9D-448A-823B-2CC901889B61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4E2C774-4994-4085-8445-EA6C54F54C9E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4" name="Oval 163">
            <a:extLst>
              <a:ext uri="{FF2B5EF4-FFF2-40B4-BE49-F238E27FC236}">
                <a16:creationId xmlns:a16="http://schemas.microsoft.com/office/drawing/2014/main" id="{FD18901E-F337-4A65-9004-0B6855156E2F}"/>
              </a:ext>
            </a:extLst>
          </p:cNvPr>
          <p:cNvSpPr/>
          <p:nvPr/>
        </p:nvSpPr>
        <p:spPr>
          <a:xfrm>
            <a:off x="5410141" y="3653"/>
            <a:ext cx="681166" cy="749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298839F-6182-42DD-BF9D-6CE333220EB9}"/>
              </a:ext>
            </a:extLst>
          </p:cNvPr>
          <p:cNvGrpSpPr/>
          <p:nvPr/>
        </p:nvGrpSpPr>
        <p:grpSpPr>
          <a:xfrm>
            <a:off x="5815723" y="-316101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2ABE115-F3B1-454A-9767-69BF4F9F439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76024181-0E55-46FB-A73B-A0C5933A5BAF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FF28E5C2-E908-4F33-AE0C-8481C14574BC}"/>
              </a:ext>
            </a:extLst>
          </p:cNvPr>
          <p:cNvGrpSpPr/>
          <p:nvPr/>
        </p:nvGrpSpPr>
        <p:grpSpPr>
          <a:xfrm>
            <a:off x="5517366" y="-481145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EEF4BB00-C8F1-4B25-A77A-031DF6E6DFF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320BF807-A91D-43A6-9942-1E56AF8B673A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C86C3698-0DB3-42A8-9ADB-D34934F948A5}"/>
              </a:ext>
            </a:extLst>
          </p:cNvPr>
          <p:cNvGrpSpPr/>
          <p:nvPr/>
        </p:nvGrpSpPr>
        <p:grpSpPr>
          <a:xfrm flipH="1">
            <a:off x="8629892" y="3539716"/>
            <a:ext cx="3403766" cy="2306032"/>
            <a:chOff x="2606040" y="3442581"/>
            <a:chExt cx="2301240" cy="1559077"/>
          </a:xfrm>
        </p:grpSpPr>
        <p:sp>
          <p:nvSpPr>
            <p:cNvPr id="173" name="Rectangle: Rounded Corners 172">
              <a:extLst>
                <a:ext uri="{FF2B5EF4-FFF2-40B4-BE49-F238E27FC236}">
                  <a16:creationId xmlns:a16="http://schemas.microsoft.com/office/drawing/2014/main" id="{90159819-0623-4667-BC57-25793D727AAC}"/>
                </a:ext>
              </a:extLst>
            </p:cNvPr>
            <p:cNvSpPr/>
            <p:nvPr/>
          </p:nvSpPr>
          <p:spPr>
            <a:xfrm>
              <a:off x="2899526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4" name="Rectangle: Rounded Corners 173">
              <a:extLst>
                <a:ext uri="{FF2B5EF4-FFF2-40B4-BE49-F238E27FC236}">
                  <a16:creationId xmlns:a16="http://schemas.microsoft.com/office/drawing/2014/main" id="{66EE6B52-28AA-4152-A2C0-B8F013E3C1DE}"/>
                </a:ext>
              </a:extLst>
            </p:cNvPr>
            <p:cNvSpPr/>
            <p:nvPr/>
          </p:nvSpPr>
          <p:spPr>
            <a:xfrm>
              <a:off x="3938592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5" name="Rectangle: Rounded Corners 174">
              <a:extLst>
                <a:ext uri="{FF2B5EF4-FFF2-40B4-BE49-F238E27FC236}">
                  <a16:creationId xmlns:a16="http://schemas.microsoft.com/office/drawing/2014/main" id="{9820EAA4-FBCE-4793-99F2-1B64D24D1D70}"/>
                </a:ext>
              </a:extLst>
            </p:cNvPr>
            <p:cNvSpPr/>
            <p:nvPr/>
          </p:nvSpPr>
          <p:spPr>
            <a:xfrm>
              <a:off x="4796928" y="4078728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Rectangle 2">
              <a:extLst>
                <a:ext uri="{FF2B5EF4-FFF2-40B4-BE49-F238E27FC236}">
                  <a16:creationId xmlns:a16="http://schemas.microsoft.com/office/drawing/2014/main" id="{307DB0A7-DDDB-4C3A-8D59-555878BFC04D}"/>
                </a:ext>
              </a:extLst>
            </p:cNvPr>
            <p:cNvSpPr/>
            <p:nvPr/>
          </p:nvSpPr>
          <p:spPr>
            <a:xfrm>
              <a:off x="2606040" y="3442581"/>
              <a:ext cx="2301240" cy="1365639"/>
            </a:xfrm>
            <a:custGeom>
              <a:avLst/>
              <a:gdLst>
                <a:gd name="connsiteX0" fmla="*/ 0 w 800100"/>
                <a:gd name="connsiteY0" fmla="*/ 0 h 281940"/>
                <a:gd name="connsiteX1" fmla="*/ 800100 w 800100"/>
                <a:gd name="connsiteY1" fmla="*/ 0 h 281940"/>
                <a:gd name="connsiteX2" fmla="*/ 800100 w 800100"/>
                <a:gd name="connsiteY2" fmla="*/ 281940 h 281940"/>
                <a:gd name="connsiteX3" fmla="*/ 0 w 800100"/>
                <a:gd name="connsiteY3" fmla="*/ 281940 h 281940"/>
                <a:gd name="connsiteX4" fmla="*/ 0 w 800100"/>
                <a:gd name="connsiteY4" fmla="*/ 0 h 281940"/>
                <a:gd name="connsiteX0" fmla="*/ 0 w 1607820"/>
                <a:gd name="connsiteY0" fmla="*/ 236220 h 518160"/>
                <a:gd name="connsiteX1" fmla="*/ 1607820 w 1607820"/>
                <a:gd name="connsiteY1" fmla="*/ 0 h 518160"/>
                <a:gd name="connsiteX2" fmla="*/ 800100 w 1607820"/>
                <a:gd name="connsiteY2" fmla="*/ 518160 h 518160"/>
                <a:gd name="connsiteX3" fmla="*/ 0 w 1607820"/>
                <a:gd name="connsiteY3" fmla="*/ 518160 h 518160"/>
                <a:gd name="connsiteX4" fmla="*/ 0 w 1607820"/>
                <a:gd name="connsiteY4" fmla="*/ 236220 h 518160"/>
                <a:gd name="connsiteX0" fmla="*/ 0 w 1607820"/>
                <a:gd name="connsiteY0" fmla="*/ 236220 h 1333500"/>
                <a:gd name="connsiteX1" fmla="*/ 1607820 w 1607820"/>
                <a:gd name="connsiteY1" fmla="*/ 0 h 1333500"/>
                <a:gd name="connsiteX2" fmla="*/ 800100 w 1607820"/>
                <a:gd name="connsiteY2" fmla="*/ 518160 h 1333500"/>
                <a:gd name="connsiteX3" fmla="*/ 198120 w 1607820"/>
                <a:gd name="connsiteY3" fmla="*/ 1333500 h 1333500"/>
                <a:gd name="connsiteX4" fmla="*/ 0 w 1607820"/>
                <a:gd name="connsiteY4" fmla="*/ 236220 h 133350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2302785"/>
                <a:gd name="connsiteY0" fmla="*/ 236220 h 1363980"/>
                <a:gd name="connsiteX1" fmla="*/ 1607820 w 2302785"/>
                <a:gd name="connsiteY1" fmla="*/ 0 h 1363980"/>
                <a:gd name="connsiteX2" fmla="*/ 2301240 w 2302785"/>
                <a:gd name="connsiteY2" fmla="*/ 731520 h 1363980"/>
                <a:gd name="connsiteX3" fmla="*/ 1356360 w 2302785"/>
                <a:gd name="connsiteY3" fmla="*/ 1363980 h 1363980"/>
                <a:gd name="connsiteX4" fmla="*/ 198120 w 2302785"/>
                <a:gd name="connsiteY4" fmla="*/ 1333500 h 1363980"/>
                <a:gd name="connsiteX5" fmla="*/ 0 w 2302785"/>
                <a:gd name="connsiteY5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9080 h 1366840"/>
                <a:gd name="connsiteX1" fmla="*/ 1607820 w 2362631"/>
                <a:gd name="connsiteY1" fmla="*/ 2860 h 1366840"/>
                <a:gd name="connsiteX2" fmla="*/ 1737360 w 2362631"/>
                <a:gd name="connsiteY2" fmla="*/ 216220 h 1366840"/>
                <a:gd name="connsiteX3" fmla="*/ 2263140 w 2362631"/>
                <a:gd name="connsiteY3" fmla="*/ 239080 h 1366840"/>
                <a:gd name="connsiteX4" fmla="*/ 2301240 w 2362631"/>
                <a:gd name="connsiteY4" fmla="*/ 734380 h 1366840"/>
                <a:gd name="connsiteX5" fmla="*/ 1356360 w 2362631"/>
                <a:gd name="connsiteY5" fmla="*/ 1366840 h 1366840"/>
                <a:gd name="connsiteX6" fmla="*/ 198120 w 2362631"/>
                <a:gd name="connsiteY6" fmla="*/ 1336360 h 1366840"/>
                <a:gd name="connsiteX7" fmla="*/ 0 w 2362631"/>
                <a:gd name="connsiteY7" fmla="*/ 239080 h 1366840"/>
                <a:gd name="connsiteX0" fmla="*/ 0 w 2362631"/>
                <a:gd name="connsiteY0" fmla="*/ 237879 h 1365639"/>
                <a:gd name="connsiteX1" fmla="*/ 1607820 w 2362631"/>
                <a:gd name="connsiteY1" fmla="*/ 1659 h 1365639"/>
                <a:gd name="connsiteX2" fmla="*/ 1737360 w 2362631"/>
                <a:gd name="connsiteY2" fmla="*/ 215019 h 1365639"/>
                <a:gd name="connsiteX3" fmla="*/ 2263140 w 2362631"/>
                <a:gd name="connsiteY3" fmla="*/ 237879 h 1365639"/>
                <a:gd name="connsiteX4" fmla="*/ 2301240 w 2362631"/>
                <a:gd name="connsiteY4" fmla="*/ 733179 h 1365639"/>
                <a:gd name="connsiteX5" fmla="*/ 1356360 w 2362631"/>
                <a:gd name="connsiteY5" fmla="*/ 1365639 h 1365639"/>
                <a:gd name="connsiteX6" fmla="*/ 198120 w 2362631"/>
                <a:gd name="connsiteY6" fmla="*/ 1335159 h 1365639"/>
                <a:gd name="connsiteX7" fmla="*/ 0 w 2362631"/>
                <a:gd name="connsiteY7" fmla="*/ 237879 h 1365639"/>
                <a:gd name="connsiteX0" fmla="*/ 0 w 2339588"/>
                <a:gd name="connsiteY0" fmla="*/ 237879 h 1365639"/>
                <a:gd name="connsiteX1" fmla="*/ 1607820 w 2339588"/>
                <a:gd name="connsiteY1" fmla="*/ 1659 h 1365639"/>
                <a:gd name="connsiteX2" fmla="*/ 1737360 w 2339588"/>
                <a:gd name="connsiteY2" fmla="*/ 215019 h 1365639"/>
                <a:gd name="connsiteX3" fmla="*/ 2263140 w 2339588"/>
                <a:gd name="connsiteY3" fmla="*/ 237879 h 1365639"/>
                <a:gd name="connsiteX4" fmla="*/ 2301240 w 2339588"/>
                <a:gd name="connsiteY4" fmla="*/ 733179 h 1365639"/>
                <a:gd name="connsiteX5" fmla="*/ 1356360 w 2339588"/>
                <a:gd name="connsiteY5" fmla="*/ 1365639 h 1365639"/>
                <a:gd name="connsiteX6" fmla="*/ 198120 w 2339588"/>
                <a:gd name="connsiteY6" fmla="*/ 1335159 h 1365639"/>
                <a:gd name="connsiteX7" fmla="*/ 0 w 2339588"/>
                <a:gd name="connsiteY7" fmla="*/ 237879 h 1365639"/>
                <a:gd name="connsiteX0" fmla="*/ 0 w 2301240"/>
                <a:gd name="connsiteY0" fmla="*/ 237879 h 1365639"/>
                <a:gd name="connsiteX1" fmla="*/ 1607820 w 2301240"/>
                <a:gd name="connsiteY1" fmla="*/ 1659 h 1365639"/>
                <a:gd name="connsiteX2" fmla="*/ 1737360 w 2301240"/>
                <a:gd name="connsiteY2" fmla="*/ 215019 h 1365639"/>
                <a:gd name="connsiteX3" fmla="*/ 2263140 w 2301240"/>
                <a:gd name="connsiteY3" fmla="*/ 237879 h 1365639"/>
                <a:gd name="connsiteX4" fmla="*/ 2301240 w 2301240"/>
                <a:gd name="connsiteY4" fmla="*/ 733179 h 1365639"/>
                <a:gd name="connsiteX5" fmla="*/ 1356360 w 2301240"/>
                <a:gd name="connsiteY5" fmla="*/ 1365639 h 1365639"/>
                <a:gd name="connsiteX6" fmla="*/ 198120 w 2301240"/>
                <a:gd name="connsiteY6" fmla="*/ 1335159 h 1365639"/>
                <a:gd name="connsiteX7" fmla="*/ 0 w 2301240"/>
                <a:gd name="connsiteY7" fmla="*/ 237879 h 13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1240" h="1365639">
                  <a:moveTo>
                    <a:pt x="0" y="237879"/>
                  </a:moveTo>
                  <a:lnTo>
                    <a:pt x="1607820" y="1659"/>
                  </a:lnTo>
                  <a:cubicBezTo>
                    <a:pt x="1639570" y="-19931"/>
                    <a:pt x="1628140" y="175649"/>
                    <a:pt x="1737360" y="215019"/>
                  </a:cubicBezTo>
                  <a:cubicBezTo>
                    <a:pt x="1846580" y="254389"/>
                    <a:pt x="2193290" y="126119"/>
                    <a:pt x="2263140" y="237879"/>
                  </a:cubicBezTo>
                  <a:cubicBezTo>
                    <a:pt x="2287270" y="397899"/>
                    <a:pt x="2282190" y="554109"/>
                    <a:pt x="2301240" y="733179"/>
                  </a:cubicBezTo>
                  <a:lnTo>
                    <a:pt x="1356360" y="1365639"/>
                  </a:lnTo>
                  <a:lnTo>
                    <a:pt x="198120" y="1335159"/>
                  </a:lnTo>
                  <a:lnTo>
                    <a:pt x="0" y="237879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7" name="Rectangle 3">
              <a:extLst>
                <a:ext uri="{FF2B5EF4-FFF2-40B4-BE49-F238E27FC236}">
                  <a16:creationId xmlns:a16="http://schemas.microsoft.com/office/drawing/2014/main" id="{04B3BFF1-F935-495E-88FB-1B106E740094}"/>
                </a:ext>
              </a:extLst>
            </p:cNvPr>
            <p:cNvSpPr/>
            <p:nvPr/>
          </p:nvSpPr>
          <p:spPr>
            <a:xfrm>
              <a:off x="3145208" y="3862377"/>
              <a:ext cx="1738368" cy="667836"/>
            </a:xfrm>
            <a:custGeom>
              <a:avLst/>
              <a:gdLst>
                <a:gd name="connsiteX0" fmla="*/ 0 w 762000"/>
                <a:gd name="connsiteY0" fmla="*/ 0 h 269680"/>
                <a:gd name="connsiteX1" fmla="*/ 762000 w 762000"/>
                <a:gd name="connsiteY1" fmla="*/ 0 h 269680"/>
                <a:gd name="connsiteX2" fmla="*/ 762000 w 762000"/>
                <a:gd name="connsiteY2" fmla="*/ 269680 h 269680"/>
                <a:gd name="connsiteX3" fmla="*/ 0 w 762000"/>
                <a:gd name="connsiteY3" fmla="*/ 269680 h 269680"/>
                <a:gd name="connsiteX4" fmla="*/ 0 w 762000"/>
                <a:gd name="connsiteY4" fmla="*/ 0 h 269680"/>
                <a:gd name="connsiteX0" fmla="*/ 0 w 819150"/>
                <a:gd name="connsiteY0" fmla="*/ 0 h 269680"/>
                <a:gd name="connsiteX1" fmla="*/ 819150 w 819150"/>
                <a:gd name="connsiteY1" fmla="*/ 28575 h 269680"/>
                <a:gd name="connsiteX2" fmla="*/ 762000 w 819150"/>
                <a:gd name="connsiteY2" fmla="*/ 269680 h 269680"/>
                <a:gd name="connsiteX3" fmla="*/ 0 w 819150"/>
                <a:gd name="connsiteY3" fmla="*/ 269680 h 269680"/>
                <a:gd name="connsiteX4" fmla="*/ 0 w 819150"/>
                <a:gd name="connsiteY4" fmla="*/ 0 h 269680"/>
                <a:gd name="connsiteX0" fmla="*/ 0 w 840239"/>
                <a:gd name="connsiteY0" fmla="*/ 0 h 269680"/>
                <a:gd name="connsiteX1" fmla="*/ 819150 w 840239"/>
                <a:gd name="connsiteY1" fmla="*/ 28575 h 269680"/>
                <a:gd name="connsiteX2" fmla="*/ 839153 w 840239"/>
                <a:gd name="connsiteY2" fmla="*/ 144780 h 269680"/>
                <a:gd name="connsiteX3" fmla="*/ 762000 w 840239"/>
                <a:gd name="connsiteY3" fmla="*/ 269680 h 269680"/>
                <a:gd name="connsiteX4" fmla="*/ 0 w 840239"/>
                <a:gd name="connsiteY4" fmla="*/ 269680 h 269680"/>
                <a:gd name="connsiteX5" fmla="*/ 0 w 840239"/>
                <a:gd name="connsiteY5" fmla="*/ 0 h 269680"/>
                <a:gd name="connsiteX0" fmla="*/ 0 w 840239"/>
                <a:gd name="connsiteY0" fmla="*/ 0 h 674493"/>
                <a:gd name="connsiteX1" fmla="*/ 819150 w 840239"/>
                <a:gd name="connsiteY1" fmla="*/ 28575 h 674493"/>
                <a:gd name="connsiteX2" fmla="*/ 839153 w 840239"/>
                <a:gd name="connsiteY2" fmla="*/ 144780 h 674493"/>
                <a:gd name="connsiteX3" fmla="*/ 42863 w 840239"/>
                <a:gd name="connsiteY3" fmla="*/ 674493 h 674493"/>
                <a:gd name="connsiteX4" fmla="*/ 0 w 840239"/>
                <a:gd name="connsiteY4" fmla="*/ 269680 h 674493"/>
                <a:gd name="connsiteX5" fmla="*/ 0 w 840239"/>
                <a:gd name="connsiteY5" fmla="*/ 0 h 674493"/>
                <a:gd name="connsiteX0" fmla="*/ 0 w 840239"/>
                <a:gd name="connsiteY0" fmla="*/ 36283 h 710776"/>
                <a:gd name="connsiteX1" fmla="*/ 401003 w 840239"/>
                <a:gd name="connsiteY1" fmla="*/ 88 h 710776"/>
                <a:gd name="connsiteX2" fmla="*/ 819150 w 840239"/>
                <a:gd name="connsiteY2" fmla="*/ 64858 h 710776"/>
                <a:gd name="connsiteX3" fmla="*/ 839153 w 840239"/>
                <a:gd name="connsiteY3" fmla="*/ 181063 h 710776"/>
                <a:gd name="connsiteX4" fmla="*/ 42863 w 840239"/>
                <a:gd name="connsiteY4" fmla="*/ 710776 h 710776"/>
                <a:gd name="connsiteX5" fmla="*/ 0 w 840239"/>
                <a:gd name="connsiteY5" fmla="*/ 305963 h 710776"/>
                <a:gd name="connsiteX6" fmla="*/ 0 w 840239"/>
                <a:gd name="connsiteY6" fmla="*/ 36283 h 710776"/>
                <a:gd name="connsiteX0" fmla="*/ 0 w 1321252"/>
                <a:gd name="connsiteY0" fmla="*/ 379105 h 710698"/>
                <a:gd name="connsiteX1" fmla="*/ 882016 w 1321252"/>
                <a:gd name="connsiteY1" fmla="*/ 10 h 710698"/>
                <a:gd name="connsiteX2" fmla="*/ 1300163 w 1321252"/>
                <a:gd name="connsiteY2" fmla="*/ 64780 h 710698"/>
                <a:gd name="connsiteX3" fmla="*/ 1320166 w 1321252"/>
                <a:gd name="connsiteY3" fmla="*/ 180985 h 710698"/>
                <a:gd name="connsiteX4" fmla="*/ 523876 w 1321252"/>
                <a:gd name="connsiteY4" fmla="*/ 710698 h 710698"/>
                <a:gd name="connsiteX5" fmla="*/ 481013 w 1321252"/>
                <a:gd name="connsiteY5" fmla="*/ 305885 h 710698"/>
                <a:gd name="connsiteX6" fmla="*/ 0 w 1321252"/>
                <a:gd name="connsiteY6" fmla="*/ 379105 h 710698"/>
                <a:gd name="connsiteX0" fmla="*/ 0 w 1559377"/>
                <a:gd name="connsiteY0" fmla="*/ 388630 h 710698"/>
                <a:gd name="connsiteX1" fmla="*/ 1120141 w 1559377"/>
                <a:gd name="connsiteY1" fmla="*/ 10 h 710698"/>
                <a:gd name="connsiteX2" fmla="*/ 1538288 w 1559377"/>
                <a:gd name="connsiteY2" fmla="*/ 64780 h 710698"/>
                <a:gd name="connsiteX3" fmla="*/ 1558291 w 1559377"/>
                <a:gd name="connsiteY3" fmla="*/ 180985 h 710698"/>
                <a:gd name="connsiteX4" fmla="*/ 762001 w 1559377"/>
                <a:gd name="connsiteY4" fmla="*/ 710698 h 710698"/>
                <a:gd name="connsiteX5" fmla="*/ 719138 w 1559377"/>
                <a:gd name="connsiteY5" fmla="*/ 305885 h 710698"/>
                <a:gd name="connsiteX6" fmla="*/ 0 w 1559377"/>
                <a:gd name="connsiteY6" fmla="*/ 388630 h 710698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38123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42885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52410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60693"/>
                <a:gd name="connsiteY0" fmla="*/ 345768 h 667836"/>
                <a:gd name="connsiteX1" fmla="*/ 1129666 w 1560693"/>
                <a:gd name="connsiteY1" fmla="*/ 11 h 667836"/>
                <a:gd name="connsiteX2" fmla="*/ 1559897 w 1560693"/>
                <a:gd name="connsiteY2" fmla="*/ 21918 h 667836"/>
                <a:gd name="connsiteX3" fmla="*/ 1558291 w 1560693"/>
                <a:gd name="connsiteY3" fmla="*/ 152410 h 667836"/>
                <a:gd name="connsiteX4" fmla="*/ 762001 w 1560693"/>
                <a:gd name="connsiteY4" fmla="*/ 667836 h 667836"/>
                <a:gd name="connsiteX5" fmla="*/ 719138 w 1560693"/>
                <a:gd name="connsiteY5" fmla="*/ 263023 h 667836"/>
                <a:gd name="connsiteX6" fmla="*/ 0 w 1560693"/>
                <a:gd name="connsiteY6" fmla="*/ 345768 h 667836"/>
                <a:gd name="connsiteX0" fmla="*/ 0 w 1576796"/>
                <a:gd name="connsiteY0" fmla="*/ 345768 h 667836"/>
                <a:gd name="connsiteX1" fmla="*/ 1129666 w 1576796"/>
                <a:gd name="connsiteY1" fmla="*/ 11 h 667836"/>
                <a:gd name="connsiteX2" fmla="*/ 1559897 w 1576796"/>
                <a:gd name="connsiteY2" fmla="*/ 21918 h 667836"/>
                <a:gd name="connsiteX3" fmla="*/ 1575578 w 1576796"/>
                <a:gd name="connsiteY3" fmla="*/ 147647 h 667836"/>
                <a:gd name="connsiteX4" fmla="*/ 762001 w 1576796"/>
                <a:gd name="connsiteY4" fmla="*/ 667836 h 667836"/>
                <a:gd name="connsiteX5" fmla="*/ 719138 w 1576796"/>
                <a:gd name="connsiteY5" fmla="*/ 263023 h 667836"/>
                <a:gd name="connsiteX6" fmla="*/ 0 w 1576796"/>
                <a:gd name="connsiteY6" fmla="*/ 345768 h 667836"/>
                <a:gd name="connsiteX0" fmla="*/ 0 w 1577505"/>
                <a:gd name="connsiteY0" fmla="*/ 345768 h 667836"/>
                <a:gd name="connsiteX1" fmla="*/ 1129666 w 1577505"/>
                <a:gd name="connsiteY1" fmla="*/ 11 h 667836"/>
                <a:gd name="connsiteX2" fmla="*/ 1572863 w 1577505"/>
                <a:gd name="connsiteY2" fmla="*/ 7630 h 667836"/>
                <a:gd name="connsiteX3" fmla="*/ 1575578 w 1577505"/>
                <a:gd name="connsiteY3" fmla="*/ 147647 h 667836"/>
                <a:gd name="connsiteX4" fmla="*/ 762001 w 1577505"/>
                <a:gd name="connsiteY4" fmla="*/ 667836 h 667836"/>
                <a:gd name="connsiteX5" fmla="*/ 719138 w 1577505"/>
                <a:gd name="connsiteY5" fmla="*/ 263023 h 667836"/>
                <a:gd name="connsiteX6" fmla="*/ 0 w 1577505"/>
                <a:gd name="connsiteY6" fmla="*/ 345768 h 66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7505" h="667836">
                  <a:moveTo>
                    <a:pt x="0" y="345768"/>
                  </a:moveTo>
                  <a:cubicBezTo>
                    <a:pt x="120968" y="347991"/>
                    <a:pt x="1008698" y="-2212"/>
                    <a:pt x="1129666" y="11"/>
                  </a:cubicBezTo>
                  <a:lnTo>
                    <a:pt x="1572863" y="7630"/>
                  </a:lnTo>
                  <a:cubicBezTo>
                    <a:pt x="1565243" y="46365"/>
                    <a:pt x="1583198" y="108912"/>
                    <a:pt x="1575578" y="147647"/>
                  </a:cubicBezTo>
                  <a:lnTo>
                    <a:pt x="762001" y="667836"/>
                  </a:lnTo>
                  <a:lnTo>
                    <a:pt x="719138" y="263023"/>
                  </a:lnTo>
                  <a:lnTo>
                    <a:pt x="0" y="34576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8" name="Rectangle 4">
              <a:extLst>
                <a:ext uri="{FF2B5EF4-FFF2-40B4-BE49-F238E27FC236}">
                  <a16:creationId xmlns:a16="http://schemas.microsoft.com/office/drawing/2014/main" id="{0CE3209D-3D82-4090-A015-8C89C98CACAF}"/>
                </a:ext>
              </a:extLst>
            </p:cNvPr>
            <p:cNvSpPr/>
            <p:nvPr/>
          </p:nvSpPr>
          <p:spPr>
            <a:xfrm>
              <a:off x="2606041" y="3668548"/>
              <a:ext cx="1378270" cy="1139672"/>
            </a:xfrm>
            <a:custGeom>
              <a:avLst/>
              <a:gdLst>
                <a:gd name="connsiteX0" fmla="*/ 0 w 884873"/>
                <a:gd name="connsiteY0" fmla="*/ 0 h 1098232"/>
                <a:gd name="connsiteX1" fmla="*/ 884873 w 884873"/>
                <a:gd name="connsiteY1" fmla="*/ 0 h 1098232"/>
                <a:gd name="connsiteX2" fmla="*/ 884873 w 884873"/>
                <a:gd name="connsiteY2" fmla="*/ 1098232 h 1098232"/>
                <a:gd name="connsiteX3" fmla="*/ 0 w 884873"/>
                <a:gd name="connsiteY3" fmla="*/ 1098232 h 1098232"/>
                <a:gd name="connsiteX4" fmla="*/ 0 w 884873"/>
                <a:gd name="connsiteY4" fmla="*/ 0 h 1098232"/>
                <a:gd name="connsiteX0" fmla="*/ 0 w 884873"/>
                <a:gd name="connsiteY0" fmla="*/ 0 h 1098232"/>
                <a:gd name="connsiteX1" fmla="*/ 399098 w 884873"/>
                <a:gd name="connsiteY1" fmla="*/ 233362 h 1098232"/>
                <a:gd name="connsiteX2" fmla="*/ 884873 w 884873"/>
                <a:gd name="connsiteY2" fmla="*/ 0 h 1098232"/>
                <a:gd name="connsiteX3" fmla="*/ 884873 w 884873"/>
                <a:gd name="connsiteY3" fmla="*/ 1098232 h 1098232"/>
                <a:gd name="connsiteX4" fmla="*/ 0 w 884873"/>
                <a:gd name="connsiteY4" fmla="*/ 1098232 h 1098232"/>
                <a:gd name="connsiteX5" fmla="*/ 0 w 884873"/>
                <a:gd name="connsiteY5" fmla="*/ 0 h 1098232"/>
                <a:gd name="connsiteX0" fmla="*/ 0 w 884873"/>
                <a:gd name="connsiteY0" fmla="*/ 47481 h 1145713"/>
                <a:gd name="connsiteX1" fmla="*/ 399098 w 884873"/>
                <a:gd name="connsiteY1" fmla="*/ 280843 h 1145713"/>
                <a:gd name="connsiteX2" fmla="*/ 884873 w 884873"/>
                <a:gd name="connsiteY2" fmla="*/ 47481 h 1145713"/>
                <a:gd name="connsiteX3" fmla="*/ 884873 w 884873"/>
                <a:gd name="connsiteY3" fmla="*/ 1145713 h 1145713"/>
                <a:gd name="connsiteX4" fmla="*/ 0 w 884873"/>
                <a:gd name="connsiteY4" fmla="*/ 1145713 h 1145713"/>
                <a:gd name="connsiteX5" fmla="*/ 0 w 884873"/>
                <a:gd name="connsiteY5" fmla="*/ 47481 h 1145713"/>
                <a:gd name="connsiteX0" fmla="*/ 0 w 884873"/>
                <a:gd name="connsiteY0" fmla="*/ 48323 h 1146555"/>
                <a:gd name="connsiteX1" fmla="*/ 341948 w 884873"/>
                <a:gd name="connsiteY1" fmla="*/ 272160 h 1146555"/>
                <a:gd name="connsiteX2" fmla="*/ 884873 w 884873"/>
                <a:gd name="connsiteY2" fmla="*/ 48323 h 1146555"/>
                <a:gd name="connsiteX3" fmla="*/ 884873 w 884873"/>
                <a:gd name="connsiteY3" fmla="*/ 1146555 h 1146555"/>
                <a:gd name="connsiteX4" fmla="*/ 0 w 884873"/>
                <a:gd name="connsiteY4" fmla="*/ 1146555 h 1146555"/>
                <a:gd name="connsiteX5" fmla="*/ 0 w 884873"/>
                <a:gd name="connsiteY5" fmla="*/ 48323 h 1146555"/>
                <a:gd name="connsiteX0" fmla="*/ 0 w 1413510"/>
                <a:gd name="connsiteY0" fmla="*/ 48323 h 1146555"/>
                <a:gd name="connsiteX1" fmla="*/ 341948 w 1413510"/>
                <a:gd name="connsiteY1" fmla="*/ 272160 h 1146555"/>
                <a:gd name="connsiteX2" fmla="*/ 1413510 w 1413510"/>
                <a:gd name="connsiteY2" fmla="*/ 343598 h 1146555"/>
                <a:gd name="connsiteX3" fmla="*/ 884873 w 1413510"/>
                <a:gd name="connsiteY3" fmla="*/ 1146555 h 1146555"/>
                <a:gd name="connsiteX4" fmla="*/ 0 w 1413510"/>
                <a:gd name="connsiteY4" fmla="*/ 1146555 h 1146555"/>
                <a:gd name="connsiteX5" fmla="*/ 0 w 1413510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03693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18273"/>
                <a:gd name="connsiteY0" fmla="*/ 48323 h 1146555"/>
                <a:gd name="connsiteX1" fmla="*/ 341948 w 1418273"/>
                <a:gd name="connsiteY1" fmla="*/ 272160 h 1146555"/>
                <a:gd name="connsiteX2" fmla="*/ 1413510 w 1418273"/>
                <a:gd name="connsiteY2" fmla="*/ 343598 h 1146555"/>
                <a:gd name="connsiteX3" fmla="*/ 1418273 w 1418273"/>
                <a:gd name="connsiteY3" fmla="*/ 1137030 h 1146555"/>
                <a:gd name="connsiteX4" fmla="*/ 0 w 1418273"/>
                <a:gd name="connsiteY4" fmla="*/ 1146555 h 1146555"/>
                <a:gd name="connsiteX5" fmla="*/ 0 w 1418273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22742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22742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37323"/>
                <a:gd name="connsiteY0" fmla="*/ 48323 h 1132268"/>
                <a:gd name="connsiteX1" fmla="*/ 341948 w 1437323"/>
                <a:gd name="connsiteY1" fmla="*/ 272160 h 1132268"/>
                <a:gd name="connsiteX2" fmla="*/ 1413510 w 1437323"/>
                <a:gd name="connsiteY2" fmla="*/ 343598 h 1132268"/>
                <a:gd name="connsiteX3" fmla="*/ 1437323 w 1437323"/>
                <a:gd name="connsiteY3" fmla="*/ 1132267 h 1132268"/>
                <a:gd name="connsiteX4" fmla="*/ 200025 w 1437323"/>
                <a:gd name="connsiteY4" fmla="*/ 1132268 h 1132268"/>
                <a:gd name="connsiteX5" fmla="*/ 0 w 1437323"/>
                <a:gd name="connsiteY5" fmla="*/ 48323 h 1132268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17980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048 h 1124993"/>
                <a:gd name="connsiteX1" fmla="*/ 446724 w 1446848"/>
                <a:gd name="connsiteY1" fmla="*/ 360134 h 1124993"/>
                <a:gd name="connsiteX2" fmla="*/ 1413510 w 1446848"/>
                <a:gd name="connsiteY2" fmla="*/ 336323 h 1124993"/>
                <a:gd name="connsiteX3" fmla="*/ 1446848 w 1446848"/>
                <a:gd name="connsiteY3" fmla="*/ 1110705 h 1124993"/>
                <a:gd name="connsiteX4" fmla="*/ 200025 w 1446848"/>
                <a:gd name="connsiteY4" fmla="*/ 1124993 h 1124993"/>
                <a:gd name="connsiteX5" fmla="*/ 0 w 1446848"/>
                <a:gd name="connsiteY5" fmla="*/ 41048 h 1124993"/>
                <a:gd name="connsiteX0" fmla="*/ 0 w 1446848"/>
                <a:gd name="connsiteY0" fmla="*/ 41434 h 1125379"/>
                <a:gd name="connsiteX1" fmla="*/ 446724 w 1446848"/>
                <a:gd name="connsiteY1" fmla="*/ 360520 h 1125379"/>
                <a:gd name="connsiteX2" fmla="*/ 1413510 w 1446848"/>
                <a:gd name="connsiteY2" fmla="*/ 336709 h 1125379"/>
                <a:gd name="connsiteX3" fmla="*/ 1446848 w 1446848"/>
                <a:gd name="connsiteY3" fmla="*/ 1111091 h 1125379"/>
                <a:gd name="connsiteX4" fmla="*/ 200025 w 1446848"/>
                <a:gd name="connsiteY4" fmla="*/ 1125379 h 1125379"/>
                <a:gd name="connsiteX5" fmla="*/ 0 w 1446848"/>
                <a:gd name="connsiteY5" fmla="*/ 41434 h 1125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848" h="1125379">
                  <a:moveTo>
                    <a:pt x="0" y="41434"/>
                  </a:moveTo>
                  <a:cubicBezTo>
                    <a:pt x="180657" y="-144303"/>
                    <a:pt x="156575" y="354250"/>
                    <a:pt x="446724" y="360520"/>
                  </a:cubicBezTo>
                  <a:cubicBezTo>
                    <a:pt x="805499" y="347820"/>
                    <a:pt x="1088072" y="292259"/>
                    <a:pt x="1413510" y="336709"/>
                  </a:cubicBezTo>
                  <a:cubicBezTo>
                    <a:pt x="1415098" y="601186"/>
                    <a:pt x="1445260" y="846614"/>
                    <a:pt x="1446848" y="1111091"/>
                  </a:cubicBezTo>
                  <a:lnTo>
                    <a:pt x="200025" y="1125379"/>
                  </a:lnTo>
                  <a:lnTo>
                    <a:pt x="0" y="41434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9" name="Rectangle 104">
            <a:extLst>
              <a:ext uri="{FF2B5EF4-FFF2-40B4-BE49-F238E27FC236}">
                <a16:creationId xmlns:a16="http://schemas.microsoft.com/office/drawing/2014/main" id="{071E38A8-9352-4B43-BB90-E318C07E60D5}"/>
              </a:ext>
            </a:extLst>
          </p:cNvPr>
          <p:cNvSpPr/>
          <p:nvPr/>
        </p:nvSpPr>
        <p:spPr>
          <a:xfrm flipH="1">
            <a:off x="9888020" y="1633928"/>
            <a:ext cx="2181372" cy="12514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  <a:gd name="connsiteX0" fmla="*/ 0 w 2282972"/>
              <a:gd name="connsiteY0" fmla="*/ 175260 h 1264149"/>
              <a:gd name="connsiteX1" fmla="*/ 1388892 w 2282972"/>
              <a:gd name="connsiteY1" fmla="*/ 0 h 1264149"/>
              <a:gd name="connsiteX2" fmla="*/ 2282972 w 2282972"/>
              <a:gd name="connsiteY2" fmla="*/ 999989 h 1264149"/>
              <a:gd name="connsiteX3" fmla="*/ 45720 w 2282972"/>
              <a:gd name="connsiteY3" fmla="*/ 1264149 h 1264149"/>
              <a:gd name="connsiteX4" fmla="*/ 0 w 2282972"/>
              <a:gd name="connsiteY4" fmla="*/ 175260 h 1264149"/>
              <a:gd name="connsiteX0" fmla="*/ 0 w 2282972"/>
              <a:gd name="connsiteY0" fmla="*/ 73660 h 1162549"/>
              <a:gd name="connsiteX1" fmla="*/ 2049292 w 2282972"/>
              <a:gd name="connsiteY1" fmla="*/ 0 h 1162549"/>
              <a:gd name="connsiteX2" fmla="*/ 2282972 w 2282972"/>
              <a:gd name="connsiteY2" fmla="*/ 898389 h 1162549"/>
              <a:gd name="connsiteX3" fmla="*/ 45720 w 2282972"/>
              <a:gd name="connsiteY3" fmla="*/ 1162549 h 1162549"/>
              <a:gd name="connsiteX4" fmla="*/ 0 w 2282972"/>
              <a:gd name="connsiteY4" fmla="*/ 73660 h 1162549"/>
              <a:gd name="connsiteX0" fmla="*/ 0 w 2282972"/>
              <a:gd name="connsiteY0" fmla="*/ 1625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62560 h 1251449"/>
              <a:gd name="connsiteX0" fmla="*/ 0 w 2282972"/>
              <a:gd name="connsiteY0" fmla="*/ 1244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24460 h 1251449"/>
              <a:gd name="connsiteX0" fmla="*/ 0 w 2181372"/>
              <a:gd name="connsiteY0" fmla="*/ 124460 h 1251449"/>
              <a:gd name="connsiteX1" fmla="*/ 2100092 w 2181372"/>
              <a:gd name="connsiteY1" fmla="*/ 0 h 1251449"/>
              <a:gd name="connsiteX2" fmla="*/ 2181372 w 2181372"/>
              <a:gd name="connsiteY2" fmla="*/ 987289 h 1251449"/>
              <a:gd name="connsiteX3" fmla="*/ 45720 w 2181372"/>
              <a:gd name="connsiteY3" fmla="*/ 1251449 h 1251449"/>
              <a:gd name="connsiteX4" fmla="*/ 0 w 2181372"/>
              <a:gd name="connsiteY4" fmla="*/ 124460 h 125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372" h="1251449">
                <a:moveTo>
                  <a:pt x="0" y="124460"/>
                </a:moveTo>
                <a:lnTo>
                  <a:pt x="2100092" y="0"/>
                </a:lnTo>
                <a:lnTo>
                  <a:pt x="2181372" y="987289"/>
                </a:lnTo>
                <a:lnTo>
                  <a:pt x="45720" y="1251449"/>
                </a:lnTo>
                <a:lnTo>
                  <a:pt x="0" y="12446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57F3EE0A-A865-4A39-AB52-603A8FF0145D}"/>
              </a:ext>
            </a:extLst>
          </p:cNvPr>
          <p:cNvGrpSpPr/>
          <p:nvPr/>
        </p:nvGrpSpPr>
        <p:grpSpPr>
          <a:xfrm>
            <a:off x="10103149" y="1890720"/>
            <a:ext cx="505886" cy="718214"/>
            <a:chOff x="33241" y="1503719"/>
            <a:chExt cx="2006718" cy="2848969"/>
          </a:xfrm>
          <a:noFill/>
        </p:grpSpPr>
        <p:sp>
          <p:nvSpPr>
            <p:cNvPr id="235" name="Cloud 234">
              <a:extLst>
                <a:ext uri="{FF2B5EF4-FFF2-40B4-BE49-F238E27FC236}">
                  <a16:creationId xmlns:a16="http://schemas.microsoft.com/office/drawing/2014/main" id="{A68DF2E8-F4AE-4639-A861-8D6100B885BB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6" name="Trapezoid 235">
              <a:extLst>
                <a:ext uri="{FF2B5EF4-FFF2-40B4-BE49-F238E27FC236}">
                  <a16:creationId xmlns:a16="http://schemas.microsoft.com/office/drawing/2014/main" id="{432F3674-6CD1-463A-AE4C-988C21FA394F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grpFill/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7" name="Cloud 236">
              <a:extLst>
                <a:ext uri="{FF2B5EF4-FFF2-40B4-BE49-F238E27FC236}">
                  <a16:creationId xmlns:a16="http://schemas.microsoft.com/office/drawing/2014/main" id="{B6CA2FD1-7348-48E9-9FD6-F1AC327A7AA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8" name="Cloud 237">
              <a:extLst>
                <a:ext uri="{FF2B5EF4-FFF2-40B4-BE49-F238E27FC236}">
                  <a16:creationId xmlns:a16="http://schemas.microsoft.com/office/drawing/2014/main" id="{4F2974F6-FABF-4243-B45C-3B0862703960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9" name="Cloud 238">
              <a:extLst>
                <a:ext uri="{FF2B5EF4-FFF2-40B4-BE49-F238E27FC236}">
                  <a16:creationId xmlns:a16="http://schemas.microsoft.com/office/drawing/2014/main" id="{5F570C2D-FF37-4B03-89CA-67A8B1008004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C7E4B79D-772D-46F8-B1E6-EB54B4A676EB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81" name="Group 280">
                <a:extLst>
                  <a:ext uri="{FF2B5EF4-FFF2-40B4-BE49-F238E27FC236}">
                    <a16:creationId xmlns:a16="http://schemas.microsoft.com/office/drawing/2014/main" id="{8DEA02EC-C3FD-46D9-A3D1-36A8F9F463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86" name="Flowchart: Decision 212">
                  <a:extLst>
                    <a:ext uri="{FF2B5EF4-FFF2-40B4-BE49-F238E27FC236}">
                      <a16:creationId xmlns:a16="http://schemas.microsoft.com/office/drawing/2014/main" id="{49849A40-306F-48C4-B6D2-EA40EEAE734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7" name="Straight Connector 286">
                  <a:extLst>
                    <a:ext uri="{FF2B5EF4-FFF2-40B4-BE49-F238E27FC236}">
                      <a16:creationId xmlns:a16="http://schemas.microsoft.com/office/drawing/2014/main" id="{98CA8D64-E5A0-4B03-B4A8-FAAE2AD66136}"/>
                    </a:ext>
                  </a:extLst>
                </p:cNvPr>
                <p:cNvCxnSpPr>
                  <a:cxnSpLocks/>
                  <a:stCxn id="286" idx="0"/>
                  <a:endCxn id="2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C4331D2A-5666-4742-ACE5-7A5FB8F0C99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D17CE549-060F-404A-B9E4-F8D1ADF6B81A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BF09FAB4-FE84-453E-9DD5-AAC670AE155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E2F2CDD9-C4E4-488B-BD1C-4B17647C0AA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DBF5034A-05C3-4CEC-8B97-17207EB0B23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74" name="Group 273">
                <a:extLst>
                  <a:ext uri="{FF2B5EF4-FFF2-40B4-BE49-F238E27FC236}">
                    <a16:creationId xmlns:a16="http://schemas.microsoft.com/office/drawing/2014/main" id="{7C9FE82F-072D-4957-B115-22C919D23DF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9" name="Flowchart: Decision 212">
                  <a:extLst>
                    <a:ext uri="{FF2B5EF4-FFF2-40B4-BE49-F238E27FC236}">
                      <a16:creationId xmlns:a16="http://schemas.microsoft.com/office/drawing/2014/main" id="{831AED64-89CD-41DB-90C0-B69F9C6DED2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2AC31BC0-4CC3-463B-9577-2F587704331A}"/>
                    </a:ext>
                  </a:extLst>
                </p:cNvPr>
                <p:cNvCxnSpPr>
                  <a:cxnSpLocks/>
                  <a:stCxn id="279" idx="0"/>
                  <a:endCxn id="279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D3DCF472-F257-4363-9B08-5D20B021352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F5CBAE0-7C89-4DC9-9682-B4FA1C586E6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9D4BB456-32AE-4910-903E-8747230184E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2A4A12D8-D02D-47B7-80B5-412AA4DE20C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598E1BB0-74FB-48F5-A6C7-E4FAE4851892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4624830C-CC01-4F0D-8538-117B149813E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2" name="Flowchart: Decision 212">
                  <a:extLst>
                    <a:ext uri="{FF2B5EF4-FFF2-40B4-BE49-F238E27FC236}">
                      <a16:creationId xmlns:a16="http://schemas.microsoft.com/office/drawing/2014/main" id="{F9712258-D97D-4359-8881-540557CCC41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73" name="Straight Connector 272">
                  <a:extLst>
                    <a:ext uri="{FF2B5EF4-FFF2-40B4-BE49-F238E27FC236}">
                      <a16:creationId xmlns:a16="http://schemas.microsoft.com/office/drawing/2014/main" id="{68ABF253-5203-4981-B6B9-FF317194C27B}"/>
                    </a:ext>
                  </a:extLst>
                </p:cNvPr>
                <p:cNvCxnSpPr>
                  <a:cxnSpLocks/>
                  <a:stCxn id="272" idx="0"/>
                  <a:endCxn id="27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6F6F866-2925-4B9C-8A22-85029D668E3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75068912-96BA-4699-AE2D-68C481B545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8B998EBD-D4E4-4D1C-9D2B-B07B6F74FE5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2317A62-C620-46E7-AE83-AB8AEC3069A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BC3E9236-2234-495C-B901-319E2EF8B695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522E5AFB-92BE-4F3D-B874-FCD0A4F9A5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65" name="Flowchart: Decision 212">
                  <a:extLst>
                    <a:ext uri="{FF2B5EF4-FFF2-40B4-BE49-F238E27FC236}">
                      <a16:creationId xmlns:a16="http://schemas.microsoft.com/office/drawing/2014/main" id="{D68E15F7-3622-4592-8BDD-3C0BAA063D2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66" name="Straight Connector 265">
                  <a:extLst>
                    <a:ext uri="{FF2B5EF4-FFF2-40B4-BE49-F238E27FC236}">
                      <a16:creationId xmlns:a16="http://schemas.microsoft.com/office/drawing/2014/main" id="{6CCF5215-F3EB-4BA5-AA11-CAB18578137A}"/>
                    </a:ext>
                  </a:extLst>
                </p:cNvPr>
                <p:cNvCxnSpPr>
                  <a:cxnSpLocks/>
                  <a:stCxn id="265" idx="0"/>
                  <a:endCxn id="26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88EB6C0-DB8F-486D-9CDB-F6C58990968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B35D9259-E435-46F7-B740-E48F38C987F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CF74D6C-5982-4BCA-8BFE-7762D42AA4A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78A3E50A-88D8-4D01-A096-C3A445BC5FB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43F2E714-EF81-49F8-BF01-D9B352B4BE77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3" name="Group 252">
                <a:extLst>
                  <a:ext uri="{FF2B5EF4-FFF2-40B4-BE49-F238E27FC236}">
                    <a16:creationId xmlns:a16="http://schemas.microsoft.com/office/drawing/2014/main" id="{B8D9EAFC-D459-4C1F-8A27-12517BDB440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8" name="Flowchart: Decision 212">
                  <a:extLst>
                    <a:ext uri="{FF2B5EF4-FFF2-40B4-BE49-F238E27FC236}">
                      <a16:creationId xmlns:a16="http://schemas.microsoft.com/office/drawing/2014/main" id="{6C281C8A-68FE-4918-996F-562D20FA60E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DFB0218C-56A4-4B13-A04F-A7049CF68013}"/>
                    </a:ext>
                  </a:extLst>
                </p:cNvPr>
                <p:cNvCxnSpPr>
                  <a:cxnSpLocks/>
                  <a:stCxn id="258" idx="0"/>
                  <a:endCxn id="2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7B104419-3599-44D5-B30A-99DF5C631AC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CFE1F769-06B4-4418-9D22-F8AC6DE2F73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A038E4E-1A97-42C5-B391-0D9486617EC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A973B7F3-A958-483A-8014-DAE039C2DF5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DD4BBFAF-C129-497E-98EE-8D417F468100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030AF468-8CC0-4D9C-928E-D1111EF696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1" name="Flowchart: Decision 212">
                  <a:extLst>
                    <a:ext uri="{FF2B5EF4-FFF2-40B4-BE49-F238E27FC236}">
                      <a16:creationId xmlns:a16="http://schemas.microsoft.com/office/drawing/2014/main" id="{CAB18EE4-BA41-4C54-AEC4-409E1DD5F5C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2" name="Straight Connector 251">
                  <a:extLst>
                    <a:ext uri="{FF2B5EF4-FFF2-40B4-BE49-F238E27FC236}">
                      <a16:creationId xmlns:a16="http://schemas.microsoft.com/office/drawing/2014/main" id="{FE9E779C-22F0-425A-B5FF-6D966320F2C2}"/>
                    </a:ext>
                  </a:extLst>
                </p:cNvPr>
                <p:cNvCxnSpPr>
                  <a:cxnSpLocks/>
                  <a:stCxn id="251" idx="0"/>
                  <a:endCxn id="25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2B441680-4138-47C5-8F15-4D42A0D6459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661BB231-765D-45DD-A86A-595650F1913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7D1A51E0-015D-4F8F-9887-B11094D5CAE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E84CBF69-C23E-4F3A-B25A-21B2A55E0E5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4" name="Star: 5 Points 3">
            <a:extLst>
              <a:ext uri="{FF2B5EF4-FFF2-40B4-BE49-F238E27FC236}">
                <a16:creationId xmlns:a16="http://schemas.microsoft.com/office/drawing/2014/main" id="{B92AEBD1-4A72-545C-86AC-D491DA355759}"/>
              </a:ext>
            </a:extLst>
          </p:cNvPr>
          <p:cNvSpPr/>
          <p:nvPr/>
        </p:nvSpPr>
        <p:spPr>
          <a:xfrm>
            <a:off x="4662012" y="2430501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706A9DC3-7E5C-3B02-1631-8149ACA6665E}"/>
              </a:ext>
            </a:extLst>
          </p:cNvPr>
          <p:cNvSpPr/>
          <p:nvPr/>
        </p:nvSpPr>
        <p:spPr>
          <a:xfrm>
            <a:off x="5469639" y="22830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0C50ADE4-DA0C-936F-BCF2-9B68FC83C46A}"/>
              </a:ext>
            </a:extLst>
          </p:cNvPr>
          <p:cNvSpPr/>
          <p:nvPr/>
        </p:nvSpPr>
        <p:spPr>
          <a:xfrm>
            <a:off x="6329227" y="23271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9AE89AFC-9CF2-AFA6-69BC-879D772F76CE}"/>
              </a:ext>
            </a:extLst>
          </p:cNvPr>
          <p:cNvSpPr/>
          <p:nvPr/>
        </p:nvSpPr>
        <p:spPr>
          <a:xfrm flipV="1">
            <a:off x="5887332" y="2585836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2D93ADF7-3457-A461-FAFC-B7D60CEACC55}"/>
              </a:ext>
            </a:extLst>
          </p:cNvPr>
          <p:cNvSpPr/>
          <p:nvPr/>
        </p:nvSpPr>
        <p:spPr>
          <a:xfrm flipV="1">
            <a:off x="4915782" y="2166060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E7C3C255-DC49-4D13-DA33-D6664DFF7165}"/>
              </a:ext>
            </a:extLst>
          </p:cNvPr>
          <p:cNvSpPr/>
          <p:nvPr/>
        </p:nvSpPr>
        <p:spPr>
          <a:xfrm flipV="1">
            <a:off x="4173088" y="2904893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008FA723-573D-ED1D-2BFC-505365FD54D0}"/>
              </a:ext>
            </a:extLst>
          </p:cNvPr>
          <p:cNvSpPr/>
          <p:nvPr/>
        </p:nvSpPr>
        <p:spPr>
          <a:xfrm flipV="1">
            <a:off x="5162852" y="2858697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FB4C5AC9-E185-23E0-FE2E-FF57C2AF50E5}"/>
              </a:ext>
            </a:extLst>
          </p:cNvPr>
          <p:cNvSpPr/>
          <p:nvPr/>
        </p:nvSpPr>
        <p:spPr>
          <a:xfrm flipV="1">
            <a:off x="6860892" y="2278728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ar: 5 Points 12">
            <a:extLst>
              <a:ext uri="{FF2B5EF4-FFF2-40B4-BE49-F238E27FC236}">
                <a16:creationId xmlns:a16="http://schemas.microsoft.com/office/drawing/2014/main" id="{F2BEE50C-8693-2B86-F2AF-29EECD989126}"/>
              </a:ext>
            </a:extLst>
          </p:cNvPr>
          <p:cNvSpPr/>
          <p:nvPr/>
        </p:nvSpPr>
        <p:spPr>
          <a:xfrm>
            <a:off x="6769779" y="2809579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DBADB5B9-63E3-E990-5A02-29F6E1D992BB}"/>
              </a:ext>
            </a:extLst>
          </p:cNvPr>
          <p:cNvSpPr/>
          <p:nvPr/>
        </p:nvSpPr>
        <p:spPr>
          <a:xfrm>
            <a:off x="5957142" y="2842727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oon 14">
            <a:extLst>
              <a:ext uri="{FF2B5EF4-FFF2-40B4-BE49-F238E27FC236}">
                <a16:creationId xmlns:a16="http://schemas.microsoft.com/office/drawing/2014/main" id="{751F2971-DA51-86CA-9902-910A790D08C1}"/>
              </a:ext>
            </a:extLst>
          </p:cNvPr>
          <p:cNvSpPr/>
          <p:nvPr/>
        </p:nvSpPr>
        <p:spPr>
          <a:xfrm rot="19787597">
            <a:off x="5283609" y="2431123"/>
            <a:ext cx="266304" cy="532608"/>
          </a:xfrm>
          <a:prstGeom prst="moon">
            <a:avLst>
              <a:gd name="adj" fmla="val 833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AFBECD6-957A-7D3E-087E-A6768A52D84B}"/>
              </a:ext>
            </a:extLst>
          </p:cNvPr>
          <p:cNvGrpSpPr/>
          <p:nvPr/>
        </p:nvGrpSpPr>
        <p:grpSpPr>
          <a:xfrm>
            <a:off x="8666679" y="2555748"/>
            <a:ext cx="1584186" cy="2097245"/>
            <a:chOff x="3831610" y="6182669"/>
            <a:chExt cx="2223056" cy="294302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631451D-87E2-3A56-15D4-A7B65FD752EA}"/>
                </a:ext>
              </a:extLst>
            </p:cNvPr>
            <p:cNvGrpSpPr/>
            <p:nvPr/>
          </p:nvGrpSpPr>
          <p:grpSpPr>
            <a:xfrm flipH="1">
              <a:off x="3911682" y="6182669"/>
              <a:ext cx="1984509" cy="2943024"/>
              <a:chOff x="111726" y="7778897"/>
              <a:chExt cx="2560237" cy="3796827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B86B0B0-898B-7CC3-A058-667D7478C30E}"/>
                  </a:ext>
                </a:extLst>
              </p:cNvPr>
              <p:cNvSpPr/>
              <p:nvPr/>
            </p:nvSpPr>
            <p:spPr>
              <a:xfrm rot="635892">
                <a:off x="111726" y="7778897"/>
                <a:ext cx="2536876" cy="2261466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FB86D101-6B7E-FC84-6952-A318C3FD73D0}"/>
                  </a:ext>
                </a:extLst>
              </p:cNvPr>
              <p:cNvGrpSpPr/>
              <p:nvPr/>
            </p:nvGrpSpPr>
            <p:grpSpPr>
              <a:xfrm>
                <a:off x="135091" y="8563865"/>
                <a:ext cx="2536872" cy="3011859"/>
                <a:chOff x="135091" y="8563865"/>
                <a:chExt cx="2536872" cy="3011859"/>
              </a:xfrm>
            </p:grpSpPr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F0736D2D-1F73-09F0-C79E-C953D5CCA8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77088" y="10935111"/>
                  <a:ext cx="1067799" cy="640613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AFF3A101-D42C-2880-56EC-4358E010716C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4C458C20-FE12-1FD1-EEBA-91A81942A1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759A4151-3C95-3DFD-480A-6C453D6028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47169" y="10716054"/>
                  <a:ext cx="897656" cy="68153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35AA13A0-7019-3546-E4CC-11A8E24A50E5}"/>
                    </a:ext>
                  </a:extLst>
                </p:cNvPr>
                <p:cNvSpPr/>
                <p:nvPr/>
              </p:nvSpPr>
              <p:spPr>
                <a:xfrm>
                  <a:off x="135091" y="8563865"/>
                  <a:ext cx="2536872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6AD8491A-DC1A-D5FC-7684-F5DBBEEAFE3A}"/>
                    </a:ext>
                  </a:extLst>
                </p:cNvPr>
                <p:cNvSpPr/>
                <p:nvPr/>
              </p:nvSpPr>
              <p:spPr>
                <a:xfrm>
                  <a:off x="688669" y="9332282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CD153C23-9F15-F82B-9BCA-9B5FB73C52F1}"/>
                    </a:ext>
                  </a:extLst>
                </p:cNvPr>
                <p:cNvSpPr/>
                <p:nvPr/>
              </p:nvSpPr>
              <p:spPr>
                <a:xfrm flipH="1">
                  <a:off x="1225657" y="9676886"/>
                  <a:ext cx="82769" cy="164153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F78C2247-115E-D722-EF1D-3474CA1E08CE}"/>
                    </a:ext>
                  </a:extLst>
                </p:cNvPr>
                <p:cNvSpPr/>
                <p:nvPr/>
              </p:nvSpPr>
              <p:spPr>
                <a:xfrm>
                  <a:off x="1571263" y="9332282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6DCDA6CD-A653-64C6-E2E3-A0F5CEBE2F6B}"/>
                    </a:ext>
                  </a:extLst>
                </p:cNvPr>
                <p:cNvSpPr/>
                <p:nvPr/>
              </p:nvSpPr>
              <p:spPr>
                <a:xfrm>
                  <a:off x="779725" y="941514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A1F47789-83AC-F5D6-3E91-D33E6C8767A2}"/>
                    </a:ext>
                  </a:extLst>
                </p:cNvPr>
                <p:cNvSpPr/>
                <p:nvPr/>
              </p:nvSpPr>
              <p:spPr>
                <a:xfrm>
                  <a:off x="1655188" y="9422523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F75D662A-0559-1DC3-8EC1-B01EA0F59DAE}"/>
                    </a:ext>
                  </a:extLst>
                </p:cNvPr>
                <p:cNvSpPr/>
                <p:nvPr/>
              </p:nvSpPr>
              <p:spPr>
                <a:xfrm>
                  <a:off x="715203" y="9527379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4C328165-0F31-E09A-7D40-874D0F7631BA}"/>
                    </a:ext>
                  </a:extLst>
                </p:cNvPr>
                <p:cNvSpPr/>
                <p:nvPr/>
              </p:nvSpPr>
              <p:spPr>
                <a:xfrm>
                  <a:off x="1596463" y="953188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918391D1-D50A-3610-6600-DC509D623665}"/>
                    </a:ext>
                  </a:extLst>
                </p:cNvPr>
                <p:cNvSpPr/>
                <p:nvPr/>
              </p:nvSpPr>
              <p:spPr>
                <a:xfrm rot="3202648" flipH="1">
                  <a:off x="1826245" y="10075854"/>
                  <a:ext cx="409705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498A06F2-6E62-B420-68E8-873C1DD9F7F3}"/>
                    </a:ext>
                  </a:extLst>
                </p:cNvPr>
                <p:cNvSpPr/>
                <p:nvPr/>
              </p:nvSpPr>
              <p:spPr>
                <a:xfrm rot="18070660">
                  <a:off x="562320" y="10195237"/>
                  <a:ext cx="409705" cy="798835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11C7C7E-2F85-BE76-CA5F-E5539AF8F2FC}"/>
                </a:ext>
              </a:extLst>
            </p:cNvPr>
            <p:cNvSpPr/>
            <p:nvPr/>
          </p:nvSpPr>
          <p:spPr>
            <a:xfrm>
              <a:off x="3892396" y="6681333"/>
              <a:ext cx="2097640" cy="66837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C0B1337-D0FE-2414-C162-153C94495A29}"/>
                </a:ext>
              </a:extLst>
            </p:cNvPr>
            <p:cNvGrpSpPr/>
            <p:nvPr/>
          </p:nvGrpSpPr>
          <p:grpSpPr>
            <a:xfrm>
              <a:off x="3831610" y="6322846"/>
              <a:ext cx="2223056" cy="1766033"/>
              <a:chOff x="3831610" y="6322846"/>
              <a:chExt cx="2223056" cy="1766033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9E69D7D-1F92-4D15-E6B4-F4CD8BE4B4AE}"/>
                  </a:ext>
                </a:extLst>
              </p:cNvPr>
              <p:cNvSpPr/>
              <p:nvPr/>
            </p:nvSpPr>
            <p:spPr>
              <a:xfrm rot="20615175" flipH="1">
                <a:off x="5178312" y="6725894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E6580C9-F128-7038-77E7-38F62492362C}"/>
                  </a:ext>
                </a:extLst>
              </p:cNvPr>
              <p:cNvSpPr/>
              <p:nvPr/>
            </p:nvSpPr>
            <p:spPr>
              <a:xfrm rot="20615175" flipH="1">
                <a:off x="5261760" y="651710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CF100E2-2458-6BBA-BFF9-C0CA63050727}"/>
                  </a:ext>
                </a:extLst>
              </p:cNvPr>
              <p:cNvSpPr/>
              <p:nvPr/>
            </p:nvSpPr>
            <p:spPr>
              <a:xfrm rot="20615175" flipH="1">
                <a:off x="5284988" y="6322846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58AF7E0A-DF6E-60C4-6E50-2C1E33059EB1}"/>
                  </a:ext>
                </a:extLst>
              </p:cNvPr>
              <p:cNvSpPr/>
              <p:nvPr/>
            </p:nvSpPr>
            <p:spPr>
              <a:xfrm rot="984825">
                <a:off x="3974711" y="6330151"/>
                <a:ext cx="636111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4506B907-5463-A9E6-7359-11C81BA6224F}"/>
                  </a:ext>
                </a:extLst>
              </p:cNvPr>
              <p:cNvSpPr/>
              <p:nvPr/>
            </p:nvSpPr>
            <p:spPr>
              <a:xfrm rot="984825">
                <a:off x="3925084" y="6570929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77541F10-2ECD-0953-719F-12954034303D}"/>
                  </a:ext>
                </a:extLst>
              </p:cNvPr>
              <p:cNvSpPr/>
              <p:nvPr/>
            </p:nvSpPr>
            <p:spPr>
              <a:xfrm rot="984825">
                <a:off x="3831610" y="6753525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9032F604-74DA-250F-A578-8B1D9F92FAEE}"/>
              </a:ext>
            </a:extLst>
          </p:cNvPr>
          <p:cNvSpPr/>
          <p:nvPr/>
        </p:nvSpPr>
        <p:spPr>
          <a:xfrm>
            <a:off x="8990805" y="3630014"/>
            <a:ext cx="1036791" cy="541991"/>
          </a:xfrm>
          <a:custGeom>
            <a:avLst/>
            <a:gdLst>
              <a:gd name="connsiteX0" fmla="*/ 0 w 966941"/>
              <a:gd name="connsiteY0" fmla="*/ 0 h 787182"/>
              <a:gd name="connsiteX1" fmla="*/ 966941 w 966941"/>
              <a:gd name="connsiteY1" fmla="*/ 0 h 787182"/>
              <a:gd name="connsiteX2" fmla="*/ 966941 w 966941"/>
              <a:gd name="connsiteY2" fmla="*/ 787182 h 787182"/>
              <a:gd name="connsiteX3" fmla="*/ 0 w 966941"/>
              <a:gd name="connsiteY3" fmla="*/ 787182 h 787182"/>
              <a:gd name="connsiteX4" fmla="*/ 0 w 966941"/>
              <a:gd name="connsiteY4" fmla="*/ 0 h 787182"/>
              <a:gd name="connsiteX0" fmla="*/ 0 w 966941"/>
              <a:gd name="connsiteY0" fmla="*/ 20 h 787202"/>
              <a:gd name="connsiteX1" fmla="*/ 462390 w 966941"/>
              <a:gd name="connsiteY1" fmla="*/ 71861 h 787202"/>
              <a:gd name="connsiteX2" fmla="*/ 966941 w 966941"/>
              <a:gd name="connsiteY2" fmla="*/ 20 h 787202"/>
              <a:gd name="connsiteX3" fmla="*/ 966941 w 966941"/>
              <a:gd name="connsiteY3" fmla="*/ 787202 h 787202"/>
              <a:gd name="connsiteX4" fmla="*/ 0 w 966941"/>
              <a:gd name="connsiteY4" fmla="*/ 787202 h 787202"/>
              <a:gd name="connsiteX5" fmla="*/ 0 w 966941"/>
              <a:gd name="connsiteY5" fmla="*/ 20 h 787202"/>
              <a:gd name="connsiteX0" fmla="*/ 0 w 966941"/>
              <a:gd name="connsiteY0" fmla="*/ 20 h 787202"/>
              <a:gd name="connsiteX1" fmla="*/ 462390 w 966941"/>
              <a:gd name="connsiteY1" fmla="*/ 71861 h 787202"/>
              <a:gd name="connsiteX2" fmla="*/ 966941 w 966941"/>
              <a:gd name="connsiteY2" fmla="*/ 20 h 787202"/>
              <a:gd name="connsiteX3" fmla="*/ 966941 w 966941"/>
              <a:gd name="connsiteY3" fmla="*/ 787202 h 787202"/>
              <a:gd name="connsiteX4" fmla="*/ 475090 w 966941"/>
              <a:gd name="connsiteY4" fmla="*/ 725911 h 787202"/>
              <a:gd name="connsiteX5" fmla="*/ 0 w 966941"/>
              <a:gd name="connsiteY5" fmla="*/ 787202 h 787202"/>
              <a:gd name="connsiteX6" fmla="*/ 0 w 966941"/>
              <a:gd name="connsiteY6" fmla="*/ 20 h 787202"/>
              <a:gd name="connsiteX0" fmla="*/ 0 w 1024091"/>
              <a:gd name="connsiteY0" fmla="*/ 470119 h 1257301"/>
              <a:gd name="connsiteX1" fmla="*/ 462390 w 1024091"/>
              <a:gd name="connsiteY1" fmla="*/ 541960 h 1257301"/>
              <a:gd name="connsiteX2" fmla="*/ 966941 w 1024091"/>
              <a:gd name="connsiteY2" fmla="*/ 470119 h 1257301"/>
              <a:gd name="connsiteX3" fmla="*/ 1024091 w 1024091"/>
              <a:gd name="connsiteY3" fmla="*/ 1 h 1257301"/>
              <a:gd name="connsiteX4" fmla="*/ 475090 w 1024091"/>
              <a:gd name="connsiteY4" fmla="*/ 1196010 h 1257301"/>
              <a:gd name="connsiteX5" fmla="*/ 0 w 1024091"/>
              <a:gd name="connsiteY5" fmla="*/ 1257301 h 1257301"/>
              <a:gd name="connsiteX6" fmla="*/ 0 w 1024091"/>
              <a:gd name="connsiteY6" fmla="*/ 470119 h 1257301"/>
              <a:gd name="connsiteX0" fmla="*/ 0 w 1024091"/>
              <a:gd name="connsiteY0" fmla="*/ 470130 h 1257312"/>
              <a:gd name="connsiteX1" fmla="*/ 462390 w 1024091"/>
              <a:gd name="connsiteY1" fmla="*/ 541971 h 1257312"/>
              <a:gd name="connsiteX2" fmla="*/ 966941 w 1024091"/>
              <a:gd name="connsiteY2" fmla="*/ 470130 h 1257312"/>
              <a:gd name="connsiteX3" fmla="*/ 1024091 w 1024091"/>
              <a:gd name="connsiteY3" fmla="*/ 12 h 1257312"/>
              <a:gd name="connsiteX4" fmla="*/ 481440 w 1024091"/>
              <a:gd name="connsiteY4" fmla="*/ 110171 h 1257312"/>
              <a:gd name="connsiteX5" fmla="*/ 0 w 1024091"/>
              <a:gd name="connsiteY5" fmla="*/ 1257312 h 1257312"/>
              <a:gd name="connsiteX6" fmla="*/ 0 w 1024091"/>
              <a:gd name="connsiteY6" fmla="*/ 470130 h 1257312"/>
              <a:gd name="connsiteX0" fmla="*/ 12700 w 1036791"/>
              <a:gd name="connsiteY0" fmla="*/ 470130 h 541991"/>
              <a:gd name="connsiteX1" fmla="*/ 475090 w 1036791"/>
              <a:gd name="connsiteY1" fmla="*/ 541971 h 541991"/>
              <a:gd name="connsiteX2" fmla="*/ 979641 w 1036791"/>
              <a:gd name="connsiteY2" fmla="*/ 470130 h 541991"/>
              <a:gd name="connsiteX3" fmla="*/ 1036791 w 1036791"/>
              <a:gd name="connsiteY3" fmla="*/ 12 h 541991"/>
              <a:gd name="connsiteX4" fmla="*/ 494140 w 1036791"/>
              <a:gd name="connsiteY4" fmla="*/ 110171 h 541991"/>
              <a:gd name="connsiteX5" fmla="*/ 0 w 1036791"/>
              <a:gd name="connsiteY5" fmla="*/ 19062 h 541991"/>
              <a:gd name="connsiteX6" fmla="*/ 12700 w 1036791"/>
              <a:gd name="connsiteY6" fmla="*/ 470130 h 541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6791" h="541991">
                <a:moveTo>
                  <a:pt x="12700" y="470130"/>
                </a:moveTo>
                <a:cubicBezTo>
                  <a:pt x="166830" y="468677"/>
                  <a:pt x="320960" y="543424"/>
                  <a:pt x="475090" y="541971"/>
                </a:cubicBezTo>
                <a:lnTo>
                  <a:pt x="979641" y="470130"/>
                </a:lnTo>
                <a:lnTo>
                  <a:pt x="1036791" y="12"/>
                </a:lnTo>
                <a:cubicBezTo>
                  <a:pt x="872841" y="-1368"/>
                  <a:pt x="658090" y="111551"/>
                  <a:pt x="494140" y="110171"/>
                </a:cubicBezTo>
                <a:lnTo>
                  <a:pt x="0" y="19062"/>
                </a:lnTo>
                <a:lnTo>
                  <a:pt x="12700" y="47013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3000">
                <a:srgbClr val="E0A678"/>
              </a:gs>
              <a:gs pos="100000">
                <a:srgbClr val="BE7E5D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Arial Black" panose="020B0A04020102020204" pitchFamily="34" charset="0"/>
              </a:rPr>
              <a:t>ALBUM</a:t>
            </a:r>
          </a:p>
        </p:txBody>
      </p:sp>
      <p:sp>
        <p:nvSpPr>
          <p:cNvPr id="20" name="Flowchart: Manual Operation 19">
            <a:extLst>
              <a:ext uri="{FF2B5EF4-FFF2-40B4-BE49-F238E27FC236}">
                <a16:creationId xmlns:a16="http://schemas.microsoft.com/office/drawing/2014/main" id="{15BB19F7-9E4A-4A16-9369-5B53BD96E441}"/>
              </a:ext>
            </a:extLst>
          </p:cNvPr>
          <p:cNvSpPr/>
          <p:nvPr/>
        </p:nvSpPr>
        <p:spPr>
          <a:xfrm flipV="1">
            <a:off x="8010229" y="3160955"/>
            <a:ext cx="2006273" cy="106306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145 w 10000"/>
              <a:gd name="connsiteY3" fmla="*/ 9952 h 10000"/>
              <a:gd name="connsiteX4" fmla="*/ 0 w 10000"/>
              <a:gd name="connsiteY4" fmla="*/ 0 h 10000"/>
              <a:gd name="connsiteX0" fmla="*/ 0 w 10000"/>
              <a:gd name="connsiteY0" fmla="*/ 0 h 9952"/>
              <a:gd name="connsiteX1" fmla="*/ 10000 w 10000"/>
              <a:gd name="connsiteY1" fmla="*/ 0 h 9952"/>
              <a:gd name="connsiteX2" fmla="*/ 3732 w 10000"/>
              <a:gd name="connsiteY2" fmla="*/ 9857 h 9952"/>
              <a:gd name="connsiteX3" fmla="*/ 2145 w 10000"/>
              <a:gd name="connsiteY3" fmla="*/ 9952 h 9952"/>
              <a:gd name="connsiteX4" fmla="*/ 0 w 10000"/>
              <a:gd name="connsiteY4" fmla="*/ 0 h 9952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3153 w 10000"/>
              <a:gd name="connsiteY2" fmla="*/ 9905 h 10000"/>
              <a:gd name="connsiteX3" fmla="*/ 2145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9905"/>
              <a:gd name="connsiteX1" fmla="*/ 10000 w 10000"/>
              <a:gd name="connsiteY1" fmla="*/ 0 h 9905"/>
              <a:gd name="connsiteX2" fmla="*/ 3153 w 10000"/>
              <a:gd name="connsiteY2" fmla="*/ 9905 h 9905"/>
              <a:gd name="connsiteX3" fmla="*/ 2362 w 10000"/>
              <a:gd name="connsiteY3" fmla="*/ 9865 h 9905"/>
              <a:gd name="connsiteX4" fmla="*/ 0 w 10000"/>
              <a:gd name="connsiteY4" fmla="*/ 0 h 9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9905">
                <a:moveTo>
                  <a:pt x="0" y="0"/>
                </a:moveTo>
                <a:lnTo>
                  <a:pt x="10000" y="0"/>
                </a:lnTo>
                <a:lnTo>
                  <a:pt x="3153" y="9905"/>
                </a:lnTo>
                <a:lnTo>
                  <a:pt x="2362" y="986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3" name="AIVoiceGenerator_com_25-12-2024T16_49_59_ F">
            <a:hlinkClick r:id="" action="ppaction://media"/>
            <a:extLst>
              <a:ext uri="{FF2B5EF4-FFF2-40B4-BE49-F238E27FC236}">
                <a16:creationId xmlns:a16="http://schemas.microsoft.com/office/drawing/2014/main" id="{4D62077C-63ED-7F7B-7CBC-68D2EBCC33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52" name="Group 151">
            <a:extLst>
              <a:ext uri="{FF2B5EF4-FFF2-40B4-BE49-F238E27FC236}">
                <a16:creationId xmlns:a16="http://schemas.microsoft.com/office/drawing/2014/main" id="{034E24DD-0E07-4D19-B3DA-50B0B7A824C5}"/>
              </a:ext>
            </a:extLst>
          </p:cNvPr>
          <p:cNvGrpSpPr/>
          <p:nvPr/>
        </p:nvGrpSpPr>
        <p:grpSpPr>
          <a:xfrm>
            <a:off x="7051257" y="4202965"/>
            <a:ext cx="1651401" cy="1746026"/>
            <a:chOff x="5084710" y="4248136"/>
            <a:chExt cx="1651401" cy="1746026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E33BA9D6-BA64-4FF1-92CD-294C542DB15D}"/>
                </a:ext>
              </a:extLst>
            </p:cNvPr>
            <p:cNvGrpSpPr/>
            <p:nvPr/>
          </p:nvGrpSpPr>
          <p:grpSpPr>
            <a:xfrm>
              <a:off x="5148845" y="4849095"/>
              <a:ext cx="1526275" cy="584696"/>
              <a:chOff x="4692419" y="4778777"/>
              <a:chExt cx="1616267" cy="584696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B7CC0FA3-21BE-4CCB-A533-E06CF8A92667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" name="Rectangle 132">
                <a:extLst>
                  <a:ext uri="{FF2B5EF4-FFF2-40B4-BE49-F238E27FC236}">
                    <a16:creationId xmlns:a16="http://schemas.microsoft.com/office/drawing/2014/main" id="{F3FC97B9-6495-4EEE-861D-40F32E212E2B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E4B84-17CC-4A86-BC8B-D75C5A58EA57}"/>
                </a:ext>
              </a:extLst>
            </p:cNvPr>
            <p:cNvSpPr/>
            <p:nvPr/>
          </p:nvSpPr>
          <p:spPr>
            <a:xfrm>
              <a:off x="6578184" y="4801672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noFill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672D98F-E914-4471-A346-C2FA746A52AC}"/>
                </a:ext>
              </a:extLst>
            </p:cNvPr>
            <p:cNvSpPr/>
            <p:nvPr/>
          </p:nvSpPr>
          <p:spPr>
            <a:xfrm>
              <a:off x="5132681" y="4792135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solidFill>
                <a:srgbClr val="202020"/>
              </a:solidFill>
            </a:ln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7BF3FE33-A99A-4D04-93EB-D0E1BA684A19}"/>
                </a:ext>
              </a:extLst>
            </p:cNvPr>
            <p:cNvGrpSpPr/>
            <p:nvPr/>
          </p:nvGrpSpPr>
          <p:grpSpPr>
            <a:xfrm>
              <a:off x="5511197" y="4714462"/>
              <a:ext cx="856261" cy="578455"/>
              <a:chOff x="4997219" y="5101329"/>
              <a:chExt cx="972106" cy="1045915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D9E1D67C-2989-4EF7-83AE-16169B7E9C05}"/>
                  </a:ext>
                </a:extLst>
              </p:cNvPr>
              <p:cNvGrpSpPr/>
              <p:nvPr/>
            </p:nvGrpSpPr>
            <p:grpSpPr>
              <a:xfrm>
                <a:off x="5385527" y="5101329"/>
                <a:ext cx="583798" cy="1045915"/>
                <a:chOff x="5385527" y="5101329"/>
                <a:chExt cx="583798" cy="1045915"/>
              </a:xfrm>
            </p:grpSpPr>
            <p:sp>
              <p:nvSpPr>
                <p:cNvPr id="42" name="Rectangle: Rounded Corners 41">
                  <a:extLst>
                    <a:ext uri="{FF2B5EF4-FFF2-40B4-BE49-F238E27FC236}">
                      <a16:creationId xmlns:a16="http://schemas.microsoft.com/office/drawing/2014/main" id="{B5A7A689-EC05-4FE3-980C-0B39438F958B}"/>
                    </a:ext>
                  </a:extLst>
                </p:cNvPr>
                <p:cNvSpPr/>
                <p:nvPr/>
              </p:nvSpPr>
              <p:spPr>
                <a:xfrm>
                  <a:off x="5407140" y="5363473"/>
                  <a:ext cx="540572" cy="783771"/>
                </a:xfrm>
                <a:prstGeom prst="roundRect">
                  <a:avLst/>
                </a:prstGeom>
                <a:solidFill>
                  <a:srgbClr val="666633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6281D02D-82DD-4BE9-9B87-E7DF323680F9}"/>
                    </a:ext>
                  </a:extLst>
                </p:cNvPr>
                <p:cNvSpPr/>
                <p:nvPr/>
              </p:nvSpPr>
              <p:spPr>
                <a:xfrm>
                  <a:off x="5385527" y="5232401"/>
                  <a:ext cx="540572" cy="783771"/>
                </a:xfrm>
                <a:prstGeom prst="roundRect">
                  <a:avLst/>
                </a:prstGeom>
                <a:solidFill>
                  <a:srgbClr val="202020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Rounded Corners 43">
                  <a:extLst>
                    <a:ext uri="{FF2B5EF4-FFF2-40B4-BE49-F238E27FC236}">
                      <a16:creationId xmlns:a16="http://schemas.microsoft.com/office/drawing/2014/main" id="{54EDB106-AED6-4923-AA79-E29A2B91A430}"/>
                    </a:ext>
                  </a:extLst>
                </p:cNvPr>
                <p:cNvSpPr/>
                <p:nvPr/>
              </p:nvSpPr>
              <p:spPr>
                <a:xfrm>
                  <a:off x="5428753" y="5101329"/>
                  <a:ext cx="540572" cy="783771"/>
                </a:xfrm>
                <a:prstGeom prst="roundRect">
                  <a:avLst/>
                </a:prstGeom>
                <a:solidFill>
                  <a:srgbClr val="B6793C"/>
                </a:solidFill>
                <a:ln>
                  <a:solidFill>
                    <a:srgbClr val="B6793C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AF7938B-57A2-4CEE-AC53-30279FF598B4}"/>
                  </a:ext>
                </a:extLst>
              </p:cNvPr>
              <p:cNvGrpSpPr/>
              <p:nvPr/>
            </p:nvGrpSpPr>
            <p:grpSpPr>
              <a:xfrm>
                <a:off x="4997219" y="5339457"/>
                <a:ext cx="297591" cy="553224"/>
                <a:chOff x="6652764" y="1985109"/>
                <a:chExt cx="489467" cy="909924"/>
              </a:xfrm>
            </p:grpSpPr>
            <p:pic>
              <p:nvPicPr>
                <p:cNvPr id="48" name="Picture 2">
                  <a:extLst>
                    <a:ext uri="{FF2B5EF4-FFF2-40B4-BE49-F238E27FC236}">
                      <a16:creationId xmlns:a16="http://schemas.microsoft.com/office/drawing/2014/main" id="{23FD5C39-3C38-4179-876A-30C4B84333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10000" b="90000" l="10000" r="900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52764" y="1985109"/>
                  <a:ext cx="489467" cy="734199"/>
                </a:xfrm>
                <a:prstGeom prst="rect">
                  <a:avLst/>
                </a:prstGeom>
                <a:noFill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6751DEB-A0CD-43A9-9CAD-D5697C288E52}"/>
                    </a:ext>
                  </a:extLst>
                </p:cNvPr>
                <p:cNvSpPr/>
                <p:nvPr/>
              </p:nvSpPr>
              <p:spPr>
                <a:xfrm>
                  <a:off x="6745420" y="2436594"/>
                  <a:ext cx="273380" cy="458439"/>
                </a:xfrm>
                <a:custGeom>
                  <a:avLst/>
                  <a:gdLst>
                    <a:gd name="connsiteX0" fmla="*/ 136572 w 273380"/>
                    <a:gd name="connsiteY0" fmla="*/ 0 h 458439"/>
                    <a:gd name="connsiteX1" fmla="*/ 245738 w 273380"/>
                    <a:gd name="connsiteY1" fmla="*/ 109166 h 458439"/>
                    <a:gd name="connsiteX2" fmla="*/ 213764 w 273380"/>
                    <a:gd name="connsiteY2" fmla="*/ 186358 h 458439"/>
                    <a:gd name="connsiteX3" fmla="*/ 194828 w 273380"/>
                    <a:gd name="connsiteY3" fmla="*/ 199126 h 458439"/>
                    <a:gd name="connsiteX4" fmla="*/ 233345 w 273380"/>
                    <a:gd name="connsiteY4" fmla="*/ 225095 h 458439"/>
                    <a:gd name="connsiteX5" fmla="*/ 273380 w 273380"/>
                    <a:gd name="connsiteY5" fmla="*/ 321749 h 458439"/>
                    <a:gd name="connsiteX6" fmla="*/ 136690 w 273380"/>
                    <a:gd name="connsiteY6" fmla="*/ 458439 h 458439"/>
                    <a:gd name="connsiteX7" fmla="*/ 0 w 273380"/>
                    <a:gd name="connsiteY7" fmla="*/ 321749 h 458439"/>
                    <a:gd name="connsiteX8" fmla="*/ 40036 w 273380"/>
                    <a:gd name="connsiteY8" fmla="*/ 225095 h 458439"/>
                    <a:gd name="connsiteX9" fmla="*/ 78435 w 273380"/>
                    <a:gd name="connsiteY9" fmla="*/ 199205 h 458439"/>
                    <a:gd name="connsiteX10" fmla="*/ 59380 w 273380"/>
                    <a:gd name="connsiteY10" fmla="*/ 186358 h 458439"/>
                    <a:gd name="connsiteX11" fmla="*/ 27406 w 273380"/>
                    <a:gd name="connsiteY11" fmla="*/ 109166 h 458439"/>
                    <a:gd name="connsiteX12" fmla="*/ 136572 w 273380"/>
                    <a:gd name="connsiteY12" fmla="*/ 0 h 458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73380" h="458439">
                      <a:moveTo>
                        <a:pt x="136572" y="0"/>
                      </a:moveTo>
                      <a:cubicBezTo>
                        <a:pt x="196863" y="0"/>
                        <a:pt x="245738" y="48875"/>
                        <a:pt x="245738" y="109166"/>
                      </a:cubicBezTo>
                      <a:cubicBezTo>
                        <a:pt x="245738" y="139312"/>
                        <a:pt x="233520" y="166603"/>
                        <a:pt x="213764" y="186358"/>
                      </a:cubicBezTo>
                      <a:lnTo>
                        <a:pt x="194828" y="199126"/>
                      </a:lnTo>
                      <a:lnTo>
                        <a:pt x="233345" y="225095"/>
                      </a:lnTo>
                      <a:cubicBezTo>
                        <a:pt x="258081" y="249831"/>
                        <a:pt x="273380" y="284003"/>
                        <a:pt x="273380" y="321749"/>
                      </a:cubicBezTo>
                      <a:cubicBezTo>
                        <a:pt x="273380" y="397241"/>
                        <a:pt x="212182" y="458439"/>
                        <a:pt x="136690" y="458439"/>
                      </a:cubicBezTo>
                      <a:cubicBezTo>
                        <a:pt x="61198" y="458439"/>
                        <a:pt x="0" y="397241"/>
                        <a:pt x="0" y="321749"/>
                      </a:cubicBezTo>
                      <a:cubicBezTo>
                        <a:pt x="0" y="284003"/>
                        <a:pt x="15299" y="249831"/>
                        <a:pt x="40036" y="225095"/>
                      </a:cubicBezTo>
                      <a:lnTo>
                        <a:pt x="78435" y="199205"/>
                      </a:lnTo>
                      <a:lnTo>
                        <a:pt x="59380" y="186358"/>
                      </a:lnTo>
                      <a:cubicBezTo>
                        <a:pt x="39625" y="166603"/>
                        <a:pt x="27406" y="139312"/>
                        <a:pt x="27406" y="109166"/>
                      </a:cubicBezTo>
                      <a:cubicBezTo>
                        <a:pt x="27406" y="48875"/>
                        <a:pt x="76281" y="0"/>
                        <a:pt x="136572" y="0"/>
                      </a:cubicBezTo>
                      <a:close/>
                    </a:path>
                  </a:pathLst>
                </a:custGeom>
                <a:solidFill>
                  <a:srgbClr val="6C6C39"/>
                </a:solidFill>
                <a:ln>
                  <a:solidFill>
                    <a:schemeClr val="tx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E696901-1BE2-4AC9-A8A3-8B0B9FFBF1F2}"/>
                </a:ext>
              </a:extLst>
            </p:cNvPr>
            <p:cNvGrpSpPr/>
            <p:nvPr/>
          </p:nvGrpSpPr>
          <p:grpSpPr>
            <a:xfrm>
              <a:off x="5084710" y="4248136"/>
              <a:ext cx="1651401" cy="584696"/>
              <a:chOff x="4692419" y="4778777"/>
              <a:chExt cx="1616267" cy="584696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F914992-782F-470D-828F-9039804A4036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C57DB63-D4D1-43BC-9340-C1C8F54CDAA7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84" name="Flowchart: Manual Operation 83">
            <a:extLst>
              <a:ext uri="{FF2B5EF4-FFF2-40B4-BE49-F238E27FC236}">
                <a16:creationId xmlns:a16="http://schemas.microsoft.com/office/drawing/2014/main" id="{760475D9-BA0C-43CD-A740-0D4AC8ADA9B9}"/>
              </a:ext>
            </a:extLst>
          </p:cNvPr>
          <p:cNvSpPr/>
          <p:nvPr/>
        </p:nvSpPr>
        <p:spPr>
          <a:xfrm flipV="1">
            <a:off x="8075520" y="4283577"/>
            <a:ext cx="314994" cy="180119"/>
          </a:xfrm>
          <a:prstGeom prst="flowChartManualOperat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1107D6-7595-3EBF-798E-74E9EA5CE50E}"/>
              </a:ext>
            </a:extLst>
          </p:cNvPr>
          <p:cNvSpPr/>
          <p:nvPr/>
        </p:nvSpPr>
        <p:spPr>
          <a:xfrm>
            <a:off x="-554" y="0"/>
            <a:ext cx="12192553" cy="6838603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05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8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ACB154-E5B0-453C-A6B1-07813ED5DDDC}"/>
              </a:ext>
            </a:extLst>
          </p:cNvPr>
          <p:cNvSpPr/>
          <p:nvPr/>
        </p:nvSpPr>
        <p:spPr>
          <a:xfrm>
            <a:off x="0" y="0"/>
            <a:ext cx="1217047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627C07-EEF9-4FEC-9A90-4FAC021BE46F}"/>
              </a:ext>
            </a:extLst>
          </p:cNvPr>
          <p:cNvSpPr/>
          <p:nvPr/>
        </p:nvSpPr>
        <p:spPr>
          <a:xfrm>
            <a:off x="2564882" y="1234317"/>
            <a:ext cx="6350517" cy="334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E60FC5-A792-49E1-8626-6F9612572ED6}"/>
              </a:ext>
            </a:extLst>
          </p:cNvPr>
          <p:cNvSpPr/>
          <p:nvPr/>
        </p:nvSpPr>
        <p:spPr>
          <a:xfrm>
            <a:off x="1523017" y="8309"/>
            <a:ext cx="8563081" cy="1255822"/>
          </a:xfrm>
          <a:custGeom>
            <a:avLst/>
            <a:gdLst>
              <a:gd name="connsiteX0" fmla="*/ 0 w 4949371"/>
              <a:gd name="connsiteY0" fmla="*/ 0 h 501723"/>
              <a:gd name="connsiteX1" fmla="*/ 4949371 w 4949371"/>
              <a:gd name="connsiteY1" fmla="*/ 0 h 501723"/>
              <a:gd name="connsiteX2" fmla="*/ 4949371 w 4949371"/>
              <a:gd name="connsiteY2" fmla="*/ 501723 h 501723"/>
              <a:gd name="connsiteX3" fmla="*/ 0 w 4949371"/>
              <a:gd name="connsiteY3" fmla="*/ 501723 h 501723"/>
              <a:gd name="connsiteX4" fmla="*/ 0 w 4949371"/>
              <a:gd name="connsiteY4" fmla="*/ 0 h 501723"/>
              <a:gd name="connsiteX0" fmla="*/ 0 w 5979885"/>
              <a:gd name="connsiteY0" fmla="*/ 0 h 1227437"/>
              <a:gd name="connsiteX1" fmla="*/ 5979885 w 5979885"/>
              <a:gd name="connsiteY1" fmla="*/ 725714 h 1227437"/>
              <a:gd name="connsiteX2" fmla="*/ 5979885 w 5979885"/>
              <a:gd name="connsiteY2" fmla="*/ 1227437 h 1227437"/>
              <a:gd name="connsiteX3" fmla="*/ 1030514 w 5979885"/>
              <a:gd name="connsiteY3" fmla="*/ 1227437 h 1227437"/>
              <a:gd name="connsiteX4" fmla="*/ 0 w 5979885"/>
              <a:gd name="connsiteY4" fmla="*/ 0 h 1227437"/>
              <a:gd name="connsiteX0" fmla="*/ 0 w 7300685"/>
              <a:gd name="connsiteY0" fmla="*/ 0 h 1227437"/>
              <a:gd name="connsiteX1" fmla="*/ 7300685 w 7300685"/>
              <a:gd name="connsiteY1" fmla="*/ 0 h 1227437"/>
              <a:gd name="connsiteX2" fmla="*/ 5979885 w 7300685"/>
              <a:gd name="connsiteY2" fmla="*/ 1227437 h 1227437"/>
              <a:gd name="connsiteX3" fmla="*/ 1030514 w 7300685"/>
              <a:gd name="connsiteY3" fmla="*/ 1227437 h 1227437"/>
              <a:gd name="connsiteX4" fmla="*/ 0 w 7300685"/>
              <a:gd name="connsiteY4" fmla="*/ 0 h 122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0685" h="1227437">
                <a:moveTo>
                  <a:pt x="0" y="0"/>
                </a:moveTo>
                <a:lnTo>
                  <a:pt x="7300685" y="0"/>
                </a:lnTo>
                <a:lnTo>
                  <a:pt x="5979885" y="1227437"/>
                </a:lnTo>
                <a:lnTo>
                  <a:pt x="1030514" y="122743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2EABE1-473B-4D23-A40C-A0388DF06CEB}"/>
              </a:ext>
            </a:extLst>
          </p:cNvPr>
          <p:cNvSpPr/>
          <p:nvPr/>
        </p:nvSpPr>
        <p:spPr>
          <a:xfrm>
            <a:off x="-1" y="2033"/>
            <a:ext cx="2769085" cy="6023429"/>
          </a:xfrm>
          <a:custGeom>
            <a:avLst/>
            <a:gdLst>
              <a:gd name="connsiteX0" fmla="*/ 0 w 691715"/>
              <a:gd name="connsiteY0" fmla="*/ 0 h 6023429"/>
              <a:gd name="connsiteX1" fmla="*/ 691715 w 691715"/>
              <a:gd name="connsiteY1" fmla="*/ 0 h 6023429"/>
              <a:gd name="connsiteX2" fmla="*/ 691715 w 691715"/>
              <a:gd name="connsiteY2" fmla="*/ 6023429 h 6023429"/>
              <a:gd name="connsiteX3" fmla="*/ 0 w 691715"/>
              <a:gd name="connsiteY3" fmla="*/ 6023429 h 6023429"/>
              <a:gd name="connsiteX4" fmla="*/ 0 w 691715"/>
              <a:gd name="connsiteY4" fmla="*/ 0 h 6023429"/>
              <a:gd name="connsiteX0" fmla="*/ 0 w 2360858"/>
              <a:gd name="connsiteY0" fmla="*/ 0 h 6023429"/>
              <a:gd name="connsiteX1" fmla="*/ 691715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06322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0858" h="6023429">
                <a:moveTo>
                  <a:pt x="0" y="0"/>
                </a:moveTo>
                <a:lnTo>
                  <a:pt x="1315829" y="0"/>
                </a:lnTo>
                <a:cubicBezTo>
                  <a:pt x="1436619" y="233438"/>
                  <a:pt x="2234070" y="998099"/>
                  <a:pt x="2325315" y="1254397"/>
                </a:cubicBezTo>
                <a:lnTo>
                  <a:pt x="2360858" y="4630057"/>
                </a:lnTo>
                <a:lnTo>
                  <a:pt x="0" y="60234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777700-D39F-43D1-B7E6-94680A9CF0CE}"/>
              </a:ext>
            </a:extLst>
          </p:cNvPr>
          <p:cNvSpPr/>
          <p:nvPr/>
        </p:nvSpPr>
        <p:spPr>
          <a:xfrm>
            <a:off x="8547655" y="20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65912DD-0E0F-470F-857F-D6E2F6C40F74}"/>
              </a:ext>
            </a:extLst>
          </p:cNvPr>
          <p:cNvGrpSpPr/>
          <p:nvPr/>
        </p:nvGrpSpPr>
        <p:grpSpPr>
          <a:xfrm>
            <a:off x="280401" y="3951628"/>
            <a:ext cx="2773702" cy="2073834"/>
            <a:chOff x="1798589" y="4149531"/>
            <a:chExt cx="2773702" cy="2073834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68" name="Cylinder 67">
              <a:extLst>
                <a:ext uri="{FF2B5EF4-FFF2-40B4-BE49-F238E27FC236}">
                  <a16:creationId xmlns:a16="http://schemas.microsoft.com/office/drawing/2014/main" id="{020834C3-2EF0-43FF-B00E-12BF5E967FEB}"/>
                </a:ext>
              </a:extLst>
            </p:cNvPr>
            <p:cNvSpPr/>
            <p:nvPr/>
          </p:nvSpPr>
          <p:spPr>
            <a:xfrm>
              <a:off x="2740591" y="5755577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Cylinder 68">
              <a:extLst>
                <a:ext uri="{FF2B5EF4-FFF2-40B4-BE49-F238E27FC236}">
                  <a16:creationId xmlns:a16="http://schemas.microsoft.com/office/drawing/2014/main" id="{97EA3905-E5AF-4D8C-B0A2-DBD2D1ED7D50}"/>
                </a:ext>
              </a:extLst>
            </p:cNvPr>
            <p:cNvSpPr/>
            <p:nvPr/>
          </p:nvSpPr>
          <p:spPr>
            <a:xfrm>
              <a:off x="4337722" y="4763253"/>
              <a:ext cx="153512" cy="407906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1DB2B16-F78B-4157-9D32-3C80735CAA6C}"/>
                </a:ext>
              </a:extLst>
            </p:cNvPr>
            <p:cNvSpPr/>
            <p:nvPr/>
          </p:nvSpPr>
          <p:spPr>
            <a:xfrm rot="21354135">
              <a:off x="2822502" y="4802767"/>
              <a:ext cx="1718492" cy="969692"/>
            </a:xfrm>
            <a:custGeom>
              <a:avLst/>
              <a:gdLst>
                <a:gd name="connsiteX0" fmla="*/ 0 w 746760"/>
                <a:gd name="connsiteY0" fmla="*/ 0 h 105228"/>
                <a:gd name="connsiteX1" fmla="*/ 746760 w 746760"/>
                <a:gd name="connsiteY1" fmla="*/ 0 h 105228"/>
                <a:gd name="connsiteX2" fmla="*/ 746760 w 746760"/>
                <a:gd name="connsiteY2" fmla="*/ 105228 h 105228"/>
                <a:gd name="connsiteX3" fmla="*/ 0 w 746760"/>
                <a:gd name="connsiteY3" fmla="*/ 105228 h 105228"/>
                <a:gd name="connsiteX4" fmla="*/ 0 w 746760"/>
                <a:gd name="connsiteY4" fmla="*/ 0 h 105228"/>
                <a:gd name="connsiteX0" fmla="*/ 0 w 1714500"/>
                <a:gd name="connsiteY0" fmla="*/ 563880 h 669108"/>
                <a:gd name="connsiteX1" fmla="*/ 1714500 w 1714500"/>
                <a:gd name="connsiteY1" fmla="*/ 0 h 669108"/>
                <a:gd name="connsiteX2" fmla="*/ 746760 w 1714500"/>
                <a:gd name="connsiteY2" fmla="*/ 669108 h 669108"/>
                <a:gd name="connsiteX3" fmla="*/ 0 w 1714500"/>
                <a:gd name="connsiteY3" fmla="*/ 669108 h 669108"/>
                <a:gd name="connsiteX4" fmla="*/ 0 w 1714500"/>
                <a:gd name="connsiteY4" fmla="*/ 563880 h 669108"/>
                <a:gd name="connsiteX0" fmla="*/ 0 w 1760220"/>
                <a:gd name="connsiteY0" fmla="*/ 563880 h 669108"/>
                <a:gd name="connsiteX1" fmla="*/ 1714500 w 1760220"/>
                <a:gd name="connsiteY1" fmla="*/ 0 h 669108"/>
                <a:gd name="connsiteX2" fmla="*/ 1760220 w 1760220"/>
                <a:gd name="connsiteY2" fmla="*/ 44268 h 669108"/>
                <a:gd name="connsiteX3" fmla="*/ 0 w 1760220"/>
                <a:gd name="connsiteY3" fmla="*/ 669108 h 669108"/>
                <a:gd name="connsiteX4" fmla="*/ 0 w 1760220"/>
                <a:gd name="connsiteY4" fmla="*/ 563880 h 669108"/>
                <a:gd name="connsiteX0" fmla="*/ 0 w 1734026"/>
                <a:gd name="connsiteY0" fmla="*/ 563880 h 669108"/>
                <a:gd name="connsiteX1" fmla="*/ 1714500 w 1734026"/>
                <a:gd name="connsiteY1" fmla="*/ 0 h 669108"/>
                <a:gd name="connsiteX2" fmla="*/ 1734026 w 1734026"/>
                <a:gd name="connsiteY2" fmla="*/ 53793 h 669108"/>
                <a:gd name="connsiteX3" fmla="*/ 0 w 1734026"/>
                <a:gd name="connsiteY3" fmla="*/ 669108 h 669108"/>
                <a:gd name="connsiteX4" fmla="*/ 0 w 1734026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1 w 1815352"/>
                <a:gd name="connsiteY0" fmla="*/ 632258 h 669108"/>
                <a:gd name="connsiteX1" fmla="*/ 1812495 w 1815352"/>
                <a:gd name="connsiteY1" fmla="*/ 0 h 669108"/>
                <a:gd name="connsiteX2" fmla="*/ 1815352 w 1815352"/>
                <a:gd name="connsiteY2" fmla="*/ 56174 h 669108"/>
                <a:gd name="connsiteX3" fmla="*/ 97995 w 1815352"/>
                <a:gd name="connsiteY3" fmla="*/ 669108 h 669108"/>
                <a:gd name="connsiteX4" fmla="*/ 1 w 1815352"/>
                <a:gd name="connsiteY4" fmla="*/ 632258 h 669108"/>
                <a:gd name="connsiteX0" fmla="*/ 0 w 1815351"/>
                <a:gd name="connsiteY0" fmla="*/ 632258 h 696386"/>
                <a:gd name="connsiteX1" fmla="*/ 1812494 w 1815351"/>
                <a:gd name="connsiteY1" fmla="*/ 0 h 696386"/>
                <a:gd name="connsiteX2" fmla="*/ 1815351 w 1815351"/>
                <a:gd name="connsiteY2" fmla="*/ 56174 h 696386"/>
                <a:gd name="connsiteX3" fmla="*/ 968 w 1815351"/>
                <a:gd name="connsiteY3" fmla="*/ 696386 h 696386"/>
                <a:gd name="connsiteX4" fmla="*/ 0 w 1815351"/>
                <a:gd name="connsiteY4" fmla="*/ 632258 h 6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5351" h="696386">
                  <a:moveTo>
                    <a:pt x="0" y="632258"/>
                  </a:moveTo>
                  <a:lnTo>
                    <a:pt x="1812494" y="0"/>
                  </a:lnTo>
                  <a:lnTo>
                    <a:pt x="1815351" y="56174"/>
                  </a:lnTo>
                  <a:cubicBezTo>
                    <a:pt x="1252425" y="267629"/>
                    <a:pt x="573420" y="492075"/>
                    <a:pt x="968" y="696386"/>
                  </a:cubicBezTo>
                  <a:cubicBezTo>
                    <a:pt x="645" y="675010"/>
                    <a:pt x="323" y="653634"/>
                    <a:pt x="0" y="632258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Cylinder 69">
              <a:extLst>
                <a:ext uri="{FF2B5EF4-FFF2-40B4-BE49-F238E27FC236}">
                  <a16:creationId xmlns:a16="http://schemas.microsoft.com/office/drawing/2014/main" id="{5BF8EFB0-AC63-449C-8574-7EA00E4A76F9}"/>
                </a:ext>
              </a:extLst>
            </p:cNvPr>
            <p:cNvSpPr/>
            <p:nvPr/>
          </p:nvSpPr>
          <p:spPr>
            <a:xfrm>
              <a:off x="1798589" y="5661700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B2EEAB67-EF52-448A-9040-FD57BC2DA037}"/>
                </a:ext>
              </a:extLst>
            </p:cNvPr>
            <p:cNvGrpSpPr/>
            <p:nvPr/>
          </p:nvGrpSpPr>
          <p:grpSpPr>
            <a:xfrm>
              <a:off x="1800493" y="4149531"/>
              <a:ext cx="2771798" cy="1675594"/>
              <a:chOff x="1800493" y="4149531"/>
              <a:chExt cx="2771798" cy="1675594"/>
            </a:xfrm>
            <a:grpFill/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309AC41-7BE0-4296-B543-0BDA4627E5A6}"/>
                  </a:ext>
                </a:extLst>
              </p:cNvPr>
              <p:cNvSpPr/>
              <p:nvPr/>
            </p:nvSpPr>
            <p:spPr>
              <a:xfrm>
                <a:off x="1830705" y="4694587"/>
                <a:ext cx="2628932" cy="1038797"/>
              </a:xfrm>
              <a:custGeom>
                <a:avLst/>
                <a:gdLst>
                  <a:gd name="connsiteX0" fmla="*/ 0 w 1038257"/>
                  <a:gd name="connsiteY0" fmla="*/ 0 h 48197"/>
                  <a:gd name="connsiteX1" fmla="*/ 1038257 w 1038257"/>
                  <a:gd name="connsiteY1" fmla="*/ 0 h 48197"/>
                  <a:gd name="connsiteX2" fmla="*/ 1038257 w 1038257"/>
                  <a:gd name="connsiteY2" fmla="*/ 48197 h 48197"/>
                  <a:gd name="connsiteX3" fmla="*/ 0 w 1038257"/>
                  <a:gd name="connsiteY3" fmla="*/ 48197 h 48197"/>
                  <a:gd name="connsiteX4" fmla="*/ 0 w 1038257"/>
                  <a:gd name="connsiteY4" fmla="*/ 0 h 48197"/>
                  <a:gd name="connsiteX0" fmla="*/ 2057400 w 2057400"/>
                  <a:gd name="connsiteY0" fmla="*/ 0 h 576835"/>
                  <a:gd name="connsiteX1" fmla="*/ 1038257 w 2057400"/>
                  <a:gd name="connsiteY1" fmla="*/ 528638 h 576835"/>
                  <a:gd name="connsiteX2" fmla="*/ 1038257 w 2057400"/>
                  <a:gd name="connsiteY2" fmla="*/ 576835 h 576835"/>
                  <a:gd name="connsiteX3" fmla="*/ 0 w 2057400"/>
                  <a:gd name="connsiteY3" fmla="*/ 576835 h 576835"/>
                  <a:gd name="connsiteX4" fmla="*/ 2057400 w 2057400"/>
                  <a:gd name="connsiteY4" fmla="*/ 0 h 576835"/>
                  <a:gd name="connsiteX0" fmla="*/ 2057400 w 2757519"/>
                  <a:gd name="connsiteY0" fmla="*/ 0 h 576835"/>
                  <a:gd name="connsiteX1" fmla="*/ 2757519 w 2757519"/>
                  <a:gd name="connsiteY1" fmla="*/ 14288 h 576835"/>
                  <a:gd name="connsiteX2" fmla="*/ 1038257 w 2757519"/>
                  <a:gd name="connsiteY2" fmla="*/ 576835 h 576835"/>
                  <a:gd name="connsiteX3" fmla="*/ 0 w 2757519"/>
                  <a:gd name="connsiteY3" fmla="*/ 576835 h 576835"/>
                  <a:gd name="connsiteX4" fmla="*/ 2057400 w 2757519"/>
                  <a:gd name="connsiteY4" fmla="*/ 0 h 576835"/>
                  <a:gd name="connsiteX0" fmla="*/ 2057400 w 2752757"/>
                  <a:gd name="connsiteY0" fmla="*/ 0 h 576835"/>
                  <a:gd name="connsiteX1" fmla="*/ 2752757 w 2752757"/>
                  <a:gd name="connsiteY1" fmla="*/ 14288 h 576835"/>
                  <a:gd name="connsiteX2" fmla="*/ 1038257 w 2752757"/>
                  <a:gd name="connsiteY2" fmla="*/ 576835 h 576835"/>
                  <a:gd name="connsiteX3" fmla="*/ 0 w 2752757"/>
                  <a:gd name="connsiteY3" fmla="*/ 576835 h 576835"/>
                  <a:gd name="connsiteX4" fmla="*/ 2057400 w 2752757"/>
                  <a:gd name="connsiteY4" fmla="*/ 0 h 576835"/>
                  <a:gd name="connsiteX0" fmla="*/ 2014537 w 2752757"/>
                  <a:gd name="connsiteY0" fmla="*/ 0 h 967360"/>
                  <a:gd name="connsiteX1" fmla="*/ 2752757 w 2752757"/>
                  <a:gd name="connsiteY1" fmla="*/ 404813 h 967360"/>
                  <a:gd name="connsiteX2" fmla="*/ 1038257 w 2752757"/>
                  <a:gd name="connsiteY2" fmla="*/ 967360 h 967360"/>
                  <a:gd name="connsiteX3" fmla="*/ 0 w 2752757"/>
                  <a:gd name="connsiteY3" fmla="*/ 967360 h 967360"/>
                  <a:gd name="connsiteX4" fmla="*/ 2014537 w 2752757"/>
                  <a:gd name="connsiteY4" fmla="*/ 0 h 967360"/>
                  <a:gd name="connsiteX0" fmla="*/ 2014537 w 2652744"/>
                  <a:gd name="connsiteY0" fmla="*/ 0 h 967360"/>
                  <a:gd name="connsiteX1" fmla="*/ 2652744 w 2652744"/>
                  <a:gd name="connsiteY1" fmla="*/ 85725 h 967360"/>
                  <a:gd name="connsiteX2" fmla="*/ 1038257 w 2652744"/>
                  <a:gd name="connsiteY2" fmla="*/ 967360 h 967360"/>
                  <a:gd name="connsiteX3" fmla="*/ 0 w 2652744"/>
                  <a:gd name="connsiteY3" fmla="*/ 967360 h 967360"/>
                  <a:gd name="connsiteX4" fmla="*/ 2014537 w 2652744"/>
                  <a:gd name="connsiteY4" fmla="*/ 0 h 967360"/>
                  <a:gd name="connsiteX0" fmla="*/ 2014537 w 2628932"/>
                  <a:gd name="connsiteY0" fmla="*/ 4762 h 972122"/>
                  <a:gd name="connsiteX1" fmla="*/ 2628932 w 2628932"/>
                  <a:gd name="connsiteY1" fmla="*/ 0 h 972122"/>
                  <a:gd name="connsiteX2" fmla="*/ 1038257 w 2628932"/>
                  <a:gd name="connsiteY2" fmla="*/ 972122 h 972122"/>
                  <a:gd name="connsiteX3" fmla="*/ 0 w 2628932"/>
                  <a:gd name="connsiteY3" fmla="*/ 972122 h 972122"/>
                  <a:gd name="connsiteX4" fmla="*/ 2014537 w 2628932"/>
                  <a:gd name="connsiteY4" fmla="*/ 4762 h 972122"/>
                  <a:gd name="connsiteX0" fmla="*/ 2062162 w 2628932"/>
                  <a:gd name="connsiteY0" fmla="*/ 0 h 1029272"/>
                  <a:gd name="connsiteX1" fmla="*/ 2628932 w 2628932"/>
                  <a:gd name="connsiteY1" fmla="*/ 57150 h 1029272"/>
                  <a:gd name="connsiteX2" fmla="*/ 1038257 w 2628932"/>
                  <a:gd name="connsiteY2" fmla="*/ 1029272 h 1029272"/>
                  <a:gd name="connsiteX3" fmla="*/ 0 w 2628932"/>
                  <a:gd name="connsiteY3" fmla="*/ 1029272 h 1029272"/>
                  <a:gd name="connsiteX4" fmla="*/ 2062162 w 2628932"/>
                  <a:gd name="connsiteY4" fmla="*/ 0 h 1029272"/>
                  <a:gd name="connsiteX0" fmla="*/ 2062162 w 2628932"/>
                  <a:gd name="connsiteY0" fmla="*/ 0 h 1038797"/>
                  <a:gd name="connsiteX1" fmla="*/ 2628932 w 2628932"/>
                  <a:gd name="connsiteY1" fmla="*/ 66675 h 1038797"/>
                  <a:gd name="connsiteX2" fmla="*/ 1038257 w 2628932"/>
                  <a:gd name="connsiteY2" fmla="*/ 1038797 h 1038797"/>
                  <a:gd name="connsiteX3" fmla="*/ 0 w 2628932"/>
                  <a:gd name="connsiteY3" fmla="*/ 1038797 h 1038797"/>
                  <a:gd name="connsiteX4" fmla="*/ 2062162 w 2628932"/>
                  <a:gd name="connsiteY4" fmla="*/ 0 h 1038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8932" h="1038797">
                    <a:moveTo>
                      <a:pt x="2062162" y="0"/>
                    </a:moveTo>
                    <a:lnTo>
                      <a:pt x="2628932" y="66675"/>
                    </a:lnTo>
                    <a:lnTo>
                      <a:pt x="1038257" y="1038797"/>
                    </a:lnTo>
                    <a:lnTo>
                      <a:pt x="0" y="1038797"/>
                    </a:lnTo>
                    <a:lnTo>
                      <a:pt x="2062162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 59">
                <a:extLst>
                  <a:ext uri="{FF2B5EF4-FFF2-40B4-BE49-F238E27FC236}">
                    <a16:creationId xmlns:a16="http://schemas.microsoft.com/office/drawing/2014/main" id="{56CED9CA-93BC-47D1-AAE4-53006B8EE959}"/>
                  </a:ext>
                </a:extLst>
              </p:cNvPr>
              <p:cNvSpPr/>
              <p:nvPr/>
            </p:nvSpPr>
            <p:spPr>
              <a:xfrm>
                <a:off x="3884894" y="4248979"/>
                <a:ext cx="596851" cy="510260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 59">
                <a:extLst>
                  <a:ext uri="{FF2B5EF4-FFF2-40B4-BE49-F238E27FC236}">
                    <a16:creationId xmlns:a16="http://schemas.microsoft.com/office/drawing/2014/main" id="{54E558A7-251A-477A-878C-2EC35E7E60A3}"/>
                  </a:ext>
                </a:extLst>
              </p:cNvPr>
              <p:cNvSpPr/>
              <p:nvPr/>
            </p:nvSpPr>
            <p:spPr>
              <a:xfrm>
                <a:off x="3407095" y="4406921"/>
                <a:ext cx="596851" cy="644433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102DC7B7-240F-4228-A0D2-A46E249D9B22}"/>
                  </a:ext>
                </a:extLst>
              </p:cNvPr>
              <p:cNvSpPr/>
              <p:nvPr/>
            </p:nvSpPr>
            <p:spPr>
              <a:xfrm>
                <a:off x="1800493" y="4149531"/>
                <a:ext cx="2771798" cy="669108"/>
              </a:xfrm>
              <a:custGeom>
                <a:avLst/>
                <a:gdLst>
                  <a:gd name="connsiteX0" fmla="*/ 2026920 w 2771798"/>
                  <a:gd name="connsiteY0" fmla="*/ 6300 h 669108"/>
                  <a:gd name="connsiteX1" fmla="*/ 2739268 w 2771798"/>
                  <a:gd name="connsiteY1" fmla="*/ 6300 h 669108"/>
                  <a:gd name="connsiteX2" fmla="*/ 1055248 w 2771798"/>
                  <a:gd name="connsiteY2" fmla="*/ 563146 h 669108"/>
                  <a:gd name="connsiteX3" fmla="*/ 0 w 2771798"/>
                  <a:gd name="connsiteY3" fmla="*/ 563146 h 669108"/>
                  <a:gd name="connsiteX4" fmla="*/ 2768941 w 2771798"/>
                  <a:gd name="connsiteY4" fmla="*/ 0 h 669108"/>
                  <a:gd name="connsiteX5" fmla="*/ 2771798 w 2771798"/>
                  <a:gd name="connsiteY5" fmla="*/ 56174 h 669108"/>
                  <a:gd name="connsiteX6" fmla="*/ 1054441 w 2771798"/>
                  <a:gd name="connsiteY6" fmla="*/ 669108 h 669108"/>
                  <a:gd name="connsiteX7" fmla="*/ 1054441 w 2771798"/>
                  <a:gd name="connsiteY7" fmla="*/ 563880 h 66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71798" h="669108">
                    <a:moveTo>
                      <a:pt x="2026920" y="6300"/>
                    </a:moveTo>
                    <a:lnTo>
                      <a:pt x="2739268" y="6300"/>
                    </a:lnTo>
                    <a:lnTo>
                      <a:pt x="1055248" y="563146"/>
                    </a:lnTo>
                    <a:lnTo>
                      <a:pt x="0" y="563146"/>
                    </a:lnTo>
                    <a:close/>
                    <a:moveTo>
                      <a:pt x="2768941" y="0"/>
                    </a:moveTo>
                    <a:lnTo>
                      <a:pt x="2771798" y="56174"/>
                    </a:lnTo>
                    <a:cubicBezTo>
                      <a:pt x="2208872" y="267629"/>
                      <a:pt x="1626893" y="464797"/>
                      <a:pt x="1054441" y="669108"/>
                    </a:cubicBezTo>
                    <a:lnTo>
                      <a:pt x="1054441" y="56388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2F849EA2-8D00-4301-9E8D-6565049F969A}"/>
                  </a:ext>
                </a:extLst>
              </p:cNvPr>
              <p:cNvSpPr/>
              <p:nvPr/>
            </p:nvSpPr>
            <p:spPr>
              <a:xfrm>
                <a:off x="2790052" y="4603164"/>
                <a:ext cx="651197" cy="768417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CEF955CE-D3CB-4AA7-82ED-57A82D1F7EA8}"/>
                  </a:ext>
                </a:extLst>
              </p:cNvPr>
              <p:cNvSpPr/>
              <p:nvPr/>
            </p:nvSpPr>
            <p:spPr>
              <a:xfrm>
                <a:off x="1800493" y="4716780"/>
                <a:ext cx="1043905" cy="1108345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99F9D15-475D-44E3-84C5-C9DDCA7F6A63}"/>
              </a:ext>
            </a:extLst>
          </p:cNvPr>
          <p:cNvSpPr/>
          <p:nvPr/>
        </p:nvSpPr>
        <p:spPr>
          <a:xfrm>
            <a:off x="312933" y="2850850"/>
            <a:ext cx="1388892" cy="12641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8892" h="1264149">
                <a:moveTo>
                  <a:pt x="0" y="175260"/>
                </a:moveTo>
                <a:lnTo>
                  <a:pt x="1388892" y="0"/>
                </a:lnTo>
                <a:lnTo>
                  <a:pt x="1381272" y="936489"/>
                </a:lnTo>
                <a:lnTo>
                  <a:pt x="45720" y="1264149"/>
                </a:lnTo>
                <a:lnTo>
                  <a:pt x="0" y="17526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2085A84A-4754-4027-8F61-87085855EC9B}"/>
              </a:ext>
            </a:extLst>
          </p:cNvPr>
          <p:cNvGrpSpPr/>
          <p:nvPr/>
        </p:nvGrpSpPr>
        <p:grpSpPr>
          <a:xfrm>
            <a:off x="3284040" y="1912689"/>
            <a:ext cx="4642445" cy="2583995"/>
            <a:chOff x="2837951" y="1419048"/>
            <a:chExt cx="5675318" cy="315889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2181D23-17EA-4E90-ABA4-565E3B2476F8}"/>
                </a:ext>
              </a:extLst>
            </p:cNvPr>
            <p:cNvSpPr/>
            <p:nvPr/>
          </p:nvSpPr>
          <p:spPr>
            <a:xfrm>
              <a:off x="3424239" y="1715148"/>
              <a:ext cx="4487348" cy="1713015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3EF8B7C-F194-44AF-8DED-0AB0BF1512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6650" y="1524000"/>
              <a:ext cx="3905250" cy="190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9061E0-64BB-4C65-94F1-E609BCD40EDB}"/>
                </a:ext>
              </a:extLst>
            </p:cNvPr>
            <p:cNvGrpSpPr/>
            <p:nvPr/>
          </p:nvGrpSpPr>
          <p:grpSpPr>
            <a:xfrm flipH="1">
              <a:off x="7338156" y="1419048"/>
              <a:ext cx="1175113" cy="3158894"/>
              <a:chOff x="4702627" y="1209490"/>
              <a:chExt cx="1456895" cy="3365951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6B1D63C-0CB2-485E-B69D-642261E5A2DA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9AC15AC-C729-4BE9-BC19-6AA7B0371EFE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04D77EAB-8EA7-4196-AF34-0923CDB1962C}"/>
                </a:ext>
              </a:extLst>
            </p:cNvPr>
            <p:cNvGrpSpPr/>
            <p:nvPr/>
          </p:nvGrpSpPr>
          <p:grpSpPr>
            <a:xfrm>
              <a:off x="2837951" y="1419048"/>
              <a:ext cx="1175113" cy="3158894"/>
              <a:chOff x="4702627" y="1209490"/>
              <a:chExt cx="1456895" cy="3365951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89245FA-DF2D-41C1-B4D9-F9C51ED9A6E4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35CC709D-AB8F-46A2-8814-EE0B82930D1A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19E19E51-96B2-4028-81C1-6B7BCB20D696}"/>
              </a:ext>
            </a:extLst>
          </p:cNvPr>
          <p:cNvGrpSpPr/>
          <p:nvPr/>
        </p:nvGrpSpPr>
        <p:grpSpPr>
          <a:xfrm>
            <a:off x="8281111" y="2850850"/>
            <a:ext cx="569130" cy="1739572"/>
            <a:chOff x="8281111" y="2850850"/>
            <a:chExt cx="569130" cy="1739572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2B4FA73-F346-4BE4-AC5C-58DA8FD96931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7A4829F-8AF4-4C51-842D-5E8D86DD2F36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C532B99-7229-4F13-B1AD-59A41F1F00D1}"/>
                </a:ext>
              </a:extLst>
            </p:cNvPr>
            <p:cNvSpPr/>
            <p:nvPr/>
          </p:nvSpPr>
          <p:spPr>
            <a:xfrm>
              <a:off x="8483472" y="3111367"/>
              <a:ext cx="181616" cy="18161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43C640D-030D-487F-85AC-A21CD3DC1279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DF3291B-486D-4053-90A7-064F20851B1D}"/>
              </a:ext>
            </a:extLst>
          </p:cNvPr>
          <p:cNvGrpSpPr/>
          <p:nvPr/>
        </p:nvGrpSpPr>
        <p:grpSpPr>
          <a:xfrm>
            <a:off x="5668531" y="8309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D13F6159-CD9D-448A-823B-2CC901889B61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4E2C774-4994-4085-8445-EA6C54F54C9E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4" name="Oval 163">
            <a:extLst>
              <a:ext uri="{FF2B5EF4-FFF2-40B4-BE49-F238E27FC236}">
                <a16:creationId xmlns:a16="http://schemas.microsoft.com/office/drawing/2014/main" id="{FD18901E-F337-4A65-9004-0B6855156E2F}"/>
              </a:ext>
            </a:extLst>
          </p:cNvPr>
          <p:cNvSpPr/>
          <p:nvPr/>
        </p:nvSpPr>
        <p:spPr>
          <a:xfrm>
            <a:off x="5410141" y="3653"/>
            <a:ext cx="681166" cy="749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298839F-6182-42DD-BF9D-6CE333220EB9}"/>
              </a:ext>
            </a:extLst>
          </p:cNvPr>
          <p:cNvGrpSpPr/>
          <p:nvPr/>
        </p:nvGrpSpPr>
        <p:grpSpPr>
          <a:xfrm>
            <a:off x="5815723" y="-316101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2ABE115-F3B1-454A-9767-69BF4F9F439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76024181-0E55-46FB-A73B-A0C5933A5BAF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FF28E5C2-E908-4F33-AE0C-8481C14574BC}"/>
              </a:ext>
            </a:extLst>
          </p:cNvPr>
          <p:cNvGrpSpPr/>
          <p:nvPr/>
        </p:nvGrpSpPr>
        <p:grpSpPr>
          <a:xfrm>
            <a:off x="5517366" y="-481145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EEF4BB00-C8F1-4B25-A77A-031DF6E6DFF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320BF807-A91D-43A6-9942-1E56AF8B673A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C86C3698-0DB3-42A8-9ADB-D34934F948A5}"/>
              </a:ext>
            </a:extLst>
          </p:cNvPr>
          <p:cNvGrpSpPr/>
          <p:nvPr/>
        </p:nvGrpSpPr>
        <p:grpSpPr>
          <a:xfrm flipH="1">
            <a:off x="8629892" y="3539716"/>
            <a:ext cx="3403766" cy="2306032"/>
            <a:chOff x="2606040" y="3442581"/>
            <a:chExt cx="2301240" cy="1559077"/>
          </a:xfrm>
        </p:grpSpPr>
        <p:sp>
          <p:nvSpPr>
            <p:cNvPr id="173" name="Rectangle: Rounded Corners 172">
              <a:extLst>
                <a:ext uri="{FF2B5EF4-FFF2-40B4-BE49-F238E27FC236}">
                  <a16:creationId xmlns:a16="http://schemas.microsoft.com/office/drawing/2014/main" id="{90159819-0623-4667-BC57-25793D727AAC}"/>
                </a:ext>
              </a:extLst>
            </p:cNvPr>
            <p:cNvSpPr/>
            <p:nvPr/>
          </p:nvSpPr>
          <p:spPr>
            <a:xfrm>
              <a:off x="2899526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4" name="Rectangle: Rounded Corners 173">
              <a:extLst>
                <a:ext uri="{FF2B5EF4-FFF2-40B4-BE49-F238E27FC236}">
                  <a16:creationId xmlns:a16="http://schemas.microsoft.com/office/drawing/2014/main" id="{66EE6B52-28AA-4152-A2C0-B8F013E3C1DE}"/>
                </a:ext>
              </a:extLst>
            </p:cNvPr>
            <p:cNvSpPr/>
            <p:nvPr/>
          </p:nvSpPr>
          <p:spPr>
            <a:xfrm>
              <a:off x="3938592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5" name="Rectangle: Rounded Corners 174">
              <a:extLst>
                <a:ext uri="{FF2B5EF4-FFF2-40B4-BE49-F238E27FC236}">
                  <a16:creationId xmlns:a16="http://schemas.microsoft.com/office/drawing/2014/main" id="{9820EAA4-FBCE-4793-99F2-1B64D24D1D70}"/>
                </a:ext>
              </a:extLst>
            </p:cNvPr>
            <p:cNvSpPr/>
            <p:nvPr/>
          </p:nvSpPr>
          <p:spPr>
            <a:xfrm>
              <a:off x="4796928" y="4078728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Rectangle 2">
              <a:extLst>
                <a:ext uri="{FF2B5EF4-FFF2-40B4-BE49-F238E27FC236}">
                  <a16:creationId xmlns:a16="http://schemas.microsoft.com/office/drawing/2014/main" id="{307DB0A7-DDDB-4C3A-8D59-555878BFC04D}"/>
                </a:ext>
              </a:extLst>
            </p:cNvPr>
            <p:cNvSpPr/>
            <p:nvPr/>
          </p:nvSpPr>
          <p:spPr>
            <a:xfrm>
              <a:off x="2606040" y="3442581"/>
              <a:ext cx="2301240" cy="1365639"/>
            </a:xfrm>
            <a:custGeom>
              <a:avLst/>
              <a:gdLst>
                <a:gd name="connsiteX0" fmla="*/ 0 w 800100"/>
                <a:gd name="connsiteY0" fmla="*/ 0 h 281940"/>
                <a:gd name="connsiteX1" fmla="*/ 800100 w 800100"/>
                <a:gd name="connsiteY1" fmla="*/ 0 h 281940"/>
                <a:gd name="connsiteX2" fmla="*/ 800100 w 800100"/>
                <a:gd name="connsiteY2" fmla="*/ 281940 h 281940"/>
                <a:gd name="connsiteX3" fmla="*/ 0 w 800100"/>
                <a:gd name="connsiteY3" fmla="*/ 281940 h 281940"/>
                <a:gd name="connsiteX4" fmla="*/ 0 w 800100"/>
                <a:gd name="connsiteY4" fmla="*/ 0 h 281940"/>
                <a:gd name="connsiteX0" fmla="*/ 0 w 1607820"/>
                <a:gd name="connsiteY0" fmla="*/ 236220 h 518160"/>
                <a:gd name="connsiteX1" fmla="*/ 1607820 w 1607820"/>
                <a:gd name="connsiteY1" fmla="*/ 0 h 518160"/>
                <a:gd name="connsiteX2" fmla="*/ 800100 w 1607820"/>
                <a:gd name="connsiteY2" fmla="*/ 518160 h 518160"/>
                <a:gd name="connsiteX3" fmla="*/ 0 w 1607820"/>
                <a:gd name="connsiteY3" fmla="*/ 518160 h 518160"/>
                <a:gd name="connsiteX4" fmla="*/ 0 w 1607820"/>
                <a:gd name="connsiteY4" fmla="*/ 236220 h 518160"/>
                <a:gd name="connsiteX0" fmla="*/ 0 w 1607820"/>
                <a:gd name="connsiteY0" fmla="*/ 236220 h 1333500"/>
                <a:gd name="connsiteX1" fmla="*/ 1607820 w 1607820"/>
                <a:gd name="connsiteY1" fmla="*/ 0 h 1333500"/>
                <a:gd name="connsiteX2" fmla="*/ 800100 w 1607820"/>
                <a:gd name="connsiteY2" fmla="*/ 518160 h 1333500"/>
                <a:gd name="connsiteX3" fmla="*/ 198120 w 1607820"/>
                <a:gd name="connsiteY3" fmla="*/ 1333500 h 1333500"/>
                <a:gd name="connsiteX4" fmla="*/ 0 w 1607820"/>
                <a:gd name="connsiteY4" fmla="*/ 236220 h 133350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2302785"/>
                <a:gd name="connsiteY0" fmla="*/ 236220 h 1363980"/>
                <a:gd name="connsiteX1" fmla="*/ 1607820 w 2302785"/>
                <a:gd name="connsiteY1" fmla="*/ 0 h 1363980"/>
                <a:gd name="connsiteX2" fmla="*/ 2301240 w 2302785"/>
                <a:gd name="connsiteY2" fmla="*/ 731520 h 1363980"/>
                <a:gd name="connsiteX3" fmla="*/ 1356360 w 2302785"/>
                <a:gd name="connsiteY3" fmla="*/ 1363980 h 1363980"/>
                <a:gd name="connsiteX4" fmla="*/ 198120 w 2302785"/>
                <a:gd name="connsiteY4" fmla="*/ 1333500 h 1363980"/>
                <a:gd name="connsiteX5" fmla="*/ 0 w 2302785"/>
                <a:gd name="connsiteY5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9080 h 1366840"/>
                <a:gd name="connsiteX1" fmla="*/ 1607820 w 2362631"/>
                <a:gd name="connsiteY1" fmla="*/ 2860 h 1366840"/>
                <a:gd name="connsiteX2" fmla="*/ 1737360 w 2362631"/>
                <a:gd name="connsiteY2" fmla="*/ 216220 h 1366840"/>
                <a:gd name="connsiteX3" fmla="*/ 2263140 w 2362631"/>
                <a:gd name="connsiteY3" fmla="*/ 239080 h 1366840"/>
                <a:gd name="connsiteX4" fmla="*/ 2301240 w 2362631"/>
                <a:gd name="connsiteY4" fmla="*/ 734380 h 1366840"/>
                <a:gd name="connsiteX5" fmla="*/ 1356360 w 2362631"/>
                <a:gd name="connsiteY5" fmla="*/ 1366840 h 1366840"/>
                <a:gd name="connsiteX6" fmla="*/ 198120 w 2362631"/>
                <a:gd name="connsiteY6" fmla="*/ 1336360 h 1366840"/>
                <a:gd name="connsiteX7" fmla="*/ 0 w 2362631"/>
                <a:gd name="connsiteY7" fmla="*/ 239080 h 1366840"/>
                <a:gd name="connsiteX0" fmla="*/ 0 w 2362631"/>
                <a:gd name="connsiteY0" fmla="*/ 237879 h 1365639"/>
                <a:gd name="connsiteX1" fmla="*/ 1607820 w 2362631"/>
                <a:gd name="connsiteY1" fmla="*/ 1659 h 1365639"/>
                <a:gd name="connsiteX2" fmla="*/ 1737360 w 2362631"/>
                <a:gd name="connsiteY2" fmla="*/ 215019 h 1365639"/>
                <a:gd name="connsiteX3" fmla="*/ 2263140 w 2362631"/>
                <a:gd name="connsiteY3" fmla="*/ 237879 h 1365639"/>
                <a:gd name="connsiteX4" fmla="*/ 2301240 w 2362631"/>
                <a:gd name="connsiteY4" fmla="*/ 733179 h 1365639"/>
                <a:gd name="connsiteX5" fmla="*/ 1356360 w 2362631"/>
                <a:gd name="connsiteY5" fmla="*/ 1365639 h 1365639"/>
                <a:gd name="connsiteX6" fmla="*/ 198120 w 2362631"/>
                <a:gd name="connsiteY6" fmla="*/ 1335159 h 1365639"/>
                <a:gd name="connsiteX7" fmla="*/ 0 w 2362631"/>
                <a:gd name="connsiteY7" fmla="*/ 237879 h 1365639"/>
                <a:gd name="connsiteX0" fmla="*/ 0 w 2339588"/>
                <a:gd name="connsiteY0" fmla="*/ 237879 h 1365639"/>
                <a:gd name="connsiteX1" fmla="*/ 1607820 w 2339588"/>
                <a:gd name="connsiteY1" fmla="*/ 1659 h 1365639"/>
                <a:gd name="connsiteX2" fmla="*/ 1737360 w 2339588"/>
                <a:gd name="connsiteY2" fmla="*/ 215019 h 1365639"/>
                <a:gd name="connsiteX3" fmla="*/ 2263140 w 2339588"/>
                <a:gd name="connsiteY3" fmla="*/ 237879 h 1365639"/>
                <a:gd name="connsiteX4" fmla="*/ 2301240 w 2339588"/>
                <a:gd name="connsiteY4" fmla="*/ 733179 h 1365639"/>
                <a:gd name="connsiteX5" fmla="*/ 1356360 w 2339588"/>
                <a:gd name="connsiteY5" fmla="*/ 1365639 h 1365639"/>
                <a:gd name="connsiteX6" fmla="*/ 198120 w 2339588"/>
                <a:gd name="connsiteY6" fmla="*/ 1335159 h 1365639"/>
                <a:gd name="connsiteX7" fmla="*/ 0 w 2339588"/>
                <a:gd name="connsiteY7" fmla="*/ 237879 h 1365639"/>
                <a:gd name="connsiteX0" fmla="*/ 0 w 2301240"/>
                <a:gd name="connsiteY0" fmla="*/ 237879 h 1365639"/>
                <a:gd name="connsiteX1" fmla="*/ 1607820 w 2301240"/>
                <a:gd name="connsiteY1" fmla="*/ 1659 h 1365639"/>
                <a:gd name="connsiteX2" fmla="*/ 1737360 w 2301240"/>
                <a:gd name="connsiteY2" fmla="*/ 215019 h 1365639"/>
                <a:gd name="connsiteX3" fmla="*/ 2263140 w 2301240"/>
                <a:gd name="connsiteY3" fmla="*/ 237879 h 1365639"/>
                <a:gd name="connsiteX4" fmla="*/ 2301240 w 2301240"/>
                <a:gd name="connsiteY4" fmla="*/ 733179 h 1365639"/>
                <a:gd name="connsiteX5" fmla="*/ 1356360 w 2301240"/>
                <a:gd name="connsiteY5" fmla="*/ 1365639 h 1365639"/>
                <a:gd name="connsiteX6" fmla="*/ 198120 w 2301240"/>
                <a:gd name="connsiteY6" fmla="*/ 1335159 h 1365639"/>
                <a:gd name="connsiteX7" fmla="*/ 0 w 2301240"/>
                <a:gd name="connsiteY7" fmla="*/ 237879 h 13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1240" h="1365639">
                  <a:moveTo>
                    <a:pt x="0" y="237879"/>
                  </a:moveTo>
                  <a:lnTo>
                    <a:pt x="1607820" y="1659"/>
                  </a:lnTo>
                  <a:cubicBezTo>
                    <a:pt x="1639570" y="-19931"/>
                    <a:pt x="1628140" y="175649"/>
                    <a:pt x="1737360" y="215019"/>
                  </a:cubicBezTo>
                  <a:cubicBezTo>
                    <a:pt x="1846580" y="254389"/>
                    <a:pt x="2193290" y="126119"/>
                    <a:pt x="2263140" y="237879"/>
                  </a:cubicBezTo>
                  <a:cubicBezTo>
                    <a:pt x="2287270" y="397899"/>
                    <a:pt x="2282190" y="554109"/>
                    <a:pt x="2301240" y="733179"/>
                  </a:cubicBezTo>
                  <a:lnTo>
                    <a:pt x="1356360" y="1365639"/>
                  </a:lnTo>
                  <a:lnTo>
                    <a:pt x="198120" y="1335159"/>
                  </a:lnTo>
                  <a:lnTo>
                    <a:pt x="0" y="237879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7" name="Rectangle 3">
              <a:extLst>
                <a:ext uri="{FF2B5EF4-FFF2-40B4-BE49-F238E27FC236}">
                  <a16:creationId xmlns:a16="http://schemas.microsoft.com/office/drawing/2014/main" id="{04B3BFF1-F935-495E-88FB-1B106E740094}"/>
                </a:ext>
              </a:extLst>
            </p:cNvPr>
            <p:cNvSpPr/>
            <p:nvPr/>
          </p:nvSpPr>
          <p:spPr>
            <a:xfrm>
              <a:off x="3145208" y="3862377"/>
              <a:ext cx="1738368" cy="667836"/>
            </a:xfrm>
            <a:custGeom>
              <a:avLst/>
              <a:gdLst>
                <a:gd name="connsiteX0" fmla="*/ 0 w 762000"/>
                <a:gd name="connsiteY0" fmla="*/ 0 h 269680"/>
                <a:gd name="connsiteX1" fmla="*/ 762000 w 762000"/>
                <a:gd name="connsiteY1" fmla="*/ 0 h 269680"/>
                <a:gd name="connsiteX2" fmla="*/ 762000 w 762000"/>
                <a:gd name="connsiteY2" fmla="*/ 269680 h 269680"/>
                <a:gd name="connsiteX3" fmla="*/ 0 w 762000"/>
                <a:gd name="connsiteY3" fmla="*/ 269680 h 269680"/>
                <a:gd name="connsiteX4" fmla="*/ 0 w 762000"/>
                <a:gd name="connsiteY4" fmla="*/ 0 h 269680"/>
                <a:gd name="connsiteX0" fmla="*/ 0 w 819150"/>
                <a:gd name="connsiteY0" fmla="*/ 0 h 269680"/>
                <a:gd name="connsiteX1" fmla="*/ 819150 w 819150"/>
                <a:gd name="connsiteY1" fmla="*/ 28575 h 269680"/>
                <a:gd name="connsiteX2" fmla="*/ 762000 w 819150"/>
                <a:gd name="connsiteY2" fmla="*/ 269680 h 269680"/>
                <a:gd name="connsiteX3" fmla="*/ 0 w 819150"/>
                <a:gd name="connsiteY3" fmla="*/ 269680 h 269680"/>
                <a:gd name="connsiteX4" fmla="*/ 0 w 819150"/>
                <a:gd name="connsiteY4" fmla="*/ 0 h 269680"/>
                <a:gd name="connsiteX0" fmla="*/ 0 w 840239"/>
                <a:gd name="connsiteY0" fmla="*/ 0 h 269680"/>
                <a:gd name="connsiteX1" fmla="*/ 819150 w 840239"/>
                <a:gd name="connsiteY1" fmla="*/ 28575 h 269680"/>
                <a:gd name="connsiteX2" fmla="*/ 839153 w 840239"/>
                <a:gd name="connsiteY2" fmla="*/ 144780 h 269680"/>
                <a:gd name="connsiteX3" fmla="*/ 762000 w 840239"/>
                <a:gd name="connsiteY3" fmla="*/ 269680 h 269680"/>
                <a:gd name="connsiteX4" fmla="*/ 0 w 840239"/>
                <a:gd name="connsiteY4" fmla="*/ 269680 h 269680"/>
                <a:gd name="connsiteX5" fmla="*/ 0 w 840239"/>
                <a:gd name="connsiteY5" fmla="*/ 0 h 269680"/>
                <a:gd name="connsiteX0" fmla="*/ 0 w 840239"/>
                <a:gd name="connsiteY0" fmla="*/ 0 h 674493"/>
                <a:gd name="connsiteX1" fmla="*/ 819150 w 840239"/>
                <a:gd name="connsiteY1" fmla="*/ 28575 h 674493"/>
                <a:gd name="connsiteX2" fmla="*/ 839153 w 840239"/>
                <a:gd name="connsiteY2" fmla="*/ 144780 h 674493"/>
                <a:gd name="connsiteX3" fmla="*/ 42863 w 840239"/>
                <a:gd name="connsiteY3" fmla="*/ 674493 h 674493"/>
                <a:gd name="connsiteX4" fmla="*/ 0 w 840239"/>
                <a:gd name="connsiteY4" fmla="*/ 269680 h 674493"/>
                <a:gd name="connsiteX5" fmla="*/ 0 w 840239"/>
                <a:gd name="connsiteY5" fmla="*/ 0 h 674493"/>
                <a:gd name="connsiteX0" fmla="*/ 0 w 840239"/>
                <a:gd name="connsiteY0" fmla="*/ 36283 h 710776"/>
                <a:gd name="connsiteX1" fmla="*/ 401003 w 840239"/>
                <a:gd name="connsiteY1" fmla="*/ 88 h 710776"/>
                <a:gd name="connsiteX2" fmla="*/ 819150 w 840239"/>
                <a:gd name="connsiteY2" fmla="*/ 64858 h 710776"/>
                <a:gd name="connsiteX3" fmla="*/ 839153 w 840239"/>
                <a:gd name="connsiteY3" fmla="*/ 181063 h 710776"/>
                <a:gd name="connsiteX4" fmla="*/ 42863 w 840239"/>
                <a:gd name="connsiteY4" fmla="*/ 710776 h 710776"/>
                <a:gd name="connsiteX5" fmla="*/ 0 w 840239"/>
                <a:gd name="connsiteY5" fmla="*/ 305963 h 710776"/>
                <a:gd name="connsiteX6" fmla="*/ 0 w 840239"/>
                <a:gd name="connsiteY6" fmla="*/ 36283 h 710776"/>
                <a:gd name="connsiteX0" fmla="*/ 0 w 1321252"/>
                <a:gd name="connsiteY0" fmla="*/ 379105 h 710698"/>
                <a:gd name="connsiteX1" fmla="*/ 882016 w 1321252"/>
                <a:gd name="connsiteY1" fmla="*/ 10 h 710698"/>
                <a:gd name="connsiteX2" fmla="*/ 1300163 w 1321252"/>
                <a:gd name="connsiteY2" fmla="*/ 64780 h 710698"/>
                <a:gd name="connsiteX3" fmla="*/ 1320166 w 1321252"/>
                <a:gd name="connsiteY3" fmla="*/ 180985 h 710698"/>
                <a:gd name="connsiteX4" fmla="*/ 523876 w 1321252"/>
                <a:gd name="connsiteY4" fmla="*/ 710698 h 710698"/>
                <a:gd name="connsiteX5" fmla="*/ 481013 w 1321252"/>
                <a:gd name="connsiteY5" fmla="*/ 305885 h 710698"/>
                <a:gd name="connsiteX6" fmla="*/ 0 w 1321252"/>
                <a:gd name="connsiteY6" fmla="*/ 379105 h 710698"/>
                <a:gd name="connsiteX0" fmla="*/ 0 w 1559377"/>
                <a:gd name="connsiteY0" fmla="*/ 388630 h 710698"/>
                <a:gd name="connsiteX1" fmla="*/ 1120141 w 1559377"/>
                <a:gd name="connsiteY1" fmla="*/ 10 h 710698"/>
                <a:gd name="connsiteX2" fmla="*/ 1538288 w 1559377"/>
                <a:gd name="connsiteY2" fmla="*/ 64780 h 710698"/>
                <a:gd name="connsiteX3" fmla="*/ 1558291 w 1559377"/>
                <a:gd name="connsiteY3" fmla="*/ 180985 h 710698"/>
                <a:gd name="connsiteX4" fmla="*/ 762001 w 1559377"/>
                <a:gd name="connsiteY4" fmla="*/ 710698 h 710698"/>
                <a:gd name="connsiteX5" fmla="*/ 719138 w 1559377"/>
                <a:gd name="connsiteY5" fmla="*/ 305885 h 710698"/>
                <a:gd name="connsiteX6" fmla="*/ 0 w 1559377"/>
                <a:gd name="connsiteY6" fmla="*/ 388630 h 710698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38123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42885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52410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60693"/>
                <a:gd name="connsiteY0" fmla="*/ 345768 h 667836"/>
                <a:gd name="connsiteX1" fmla="*/ 1129666 w 1560693"/>
                <a:gd name="connsiteY1" fmla="*/ 11 h 667836"/>
                <a:gd name="connsiteX2" fmla="*/ 1559897 w 1560693"/>
                <a:gd name="connsiteY2" fmla="*/ 21918 h 667836"/>
                <a:gd name="connsiteX3" fmla="*/ 1558291 w 1560693"/>
                <a:gd name="connsiteY3" fmla="*/ 152410 h 667836"/>
                <a:gd name="connsiteX4" fmla="*/ 762001 w 1560693"/>
                <a:gd name="connsiteY4" fmla="*/ 667836 h 667836"/>
                <a:gd name="connsiteX5" fmla="*/ 719138 w 1560693"/>
                <a:gd name="connsiteY5" fmla="*/ 263023 h 667836"/>
                <a:gd name="connsiteX6" fmla="*/ 0 w 1560693"/>
                <a:gd name="connsiteY6" fmla="*/ 345768 h 667836"/>
                <a:gd name="connsiteX0" fmla="*/ 0 w 1576796"/>
                <a:gd name="connsiteY0" fmla="*/ 345768 h 667836"/>
                <a:gd name="connsiteX1" fmla="*/ 1129666 w 1576796"/>
                <a:gd name="connsiteY1" fmla="*/ 11 h 667836"/>
                <a:gd name="connsiteX2" fmla="*/ 1559897 w 1576796"/>
                <a:gd name="connsiteY2" fmla="*/ 21918 h 667836"/>
                <a:gd name="connsiteX3" fmla="*/ 1575578 w 1576796"/>
                <a:gd name="connsiteY3" fmla="*/ 147647 h 667836"/>
                <a:gd name="connsiteX4" fmla="*/ 762001 w 1576796"/>
                <a:gd name="connsiteY4" fmla="*/ 667836 h 667836"/>
                <a:gd name="connsiteX5" fmla="*/ 719138 w 1576796"/>
                <a:gd name="connsiteY5" fmla="*/ 263023 h 667836"/>
                <a:gd name="connsiteX6" fmla="*/ 0 w 1576796"/>
                <a:gd name="connsiteY6" fmla="*/ 345768 h 667836"/>
                <a:gd name="connsiteX0" fmla="*/ 0 w 1577505"/>
                <a:gd name="connsiteY0" fmla="*/ 345768 h 667836"/>
                <a:gd name="connsiteX1" fmla="*/ 1129666 w 1577505"/>
                <a:gd name="connsiteY1" fmla="*/ 11 h 667836"/>
                <a:gd name="connsiteX2" fmla="*/ 1572863 w 1577505"/>
                <a:gd name="connsiteY2" fmla="*/ 7630 h 667836"/>
                <a:gd name="connsiteX3" fmla="*/ 1575578 w 1577505"/>
                <a:gd name="connsiteY3" fmla="*/ 147647 h 667836"/>
                <a:gd name="connsiteX4" fmla="*/ 762001 w 1577505"/>
                <a:gd name="connsiteY4" fmla="*/ 667836 h 667836"/>
                <a:gd name="connsiteX5" fmla="*/ 719138 w 1577505"/>
                <a:gd name="connsiteY5" fmla="*/ 263023 h 667836"/>
                <a:gd name="connsiteX6" fmla="*/ 0 w 1577505"/>
                <a:gd name="connsiteY6" fmla="*/ 345768 h 66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7505" h="667836">
                  <a:moveTo>
                    <a:pt x="0" y="345768"/>
                  </a:moveTo>
                  <a:cubicBezTo>
                    <a:pt x="120968" y="347991"/>
                    <a:pt x="1008698" y="-2212"/>
                    <a:pt x="1129666" y="11"/>
                  </a:cubicBezTo>
                  <a:lnTo>
                    <a:pt x="1572863" y="7630"/>
                  </a:lnTo>
                  <a:cubicBezTo>
                    <a:pt x="1565243" y="46365"/>
                    <a:pt x="1583198" y="108912"/>
                    <a:pt x="1575578" y="147647"/>
                  </a:cubicBezTo>
                  <a:lnTo>
                    <a:pt x="762001" y="667836"/>
                  </a:lnTo>
                  <a:lnTo>
                    <a:pt x="719138" y="263023"/>
                  </a:lnTo>
                  <a:lnTo>
                    <a:pt x="0" y="34576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8" name="Rectangle 4">
              <a:extLst>
                <a:ext uri="{FF2B5EF4-FFF2-40B4-BE49-F238E27FC236}">
                  <a16:creationId xmlns:a16="http://schemas.microsoft.com/office/drawing/2014/main" id="{0CE3209D-3D82-4090-A015-8C89C98CACAF}"/>
                </a:ext>
              </a:extLst>
            </p:cNvPr>
            <p:cNvSpPr/>
            <p:nvPr/>
          </p:nvSpPr>
          <p:spPr>
            <a:xfrm>
              <a:off x="2606041" y="3668548"/>
              <a:ext cx="1378270" cy="1139672"/>
            </a:xfrm>
            <a:custGeom>
              <a:avLst/>
              <a:gdLst>
                <a:gd name="connsiteX0" fmla="*/ 0 w 884873"/>
                <a:gd name="connsiteY0" fmla="*/ 0 h 1098232"/>
                <a:gd name="connsiteX1" fmla="*/ 884873 w 884873"/>
                <a:gd name="connsiteY1" fmla="*/ 0 h 1098232"/>
                <a:gd name="connsiteX2" fmla="*/ 884873 w 884873"/>
                <a:gd name="connsiteY2" fmla="*/ 1098232 h 1098232"/>
                <a:gd name="connsiteX3" fmla="*/ 0 w 884873"/>
                <a:gd name="connsiteY3" fmla="*/ 1098232 h 1098232"/>
                <a:gd name="connsiteX4" fmla="*/ 0 w 884873"/>
                <a:gd name="connsiteY4" fmla="*/ 0 h 1098232"/>
                <a:gd name="connsiteX0" fmla="*/ 0 w 884873"/>
                <a:gd name="connsiteY0" fmla="*/ 0 h 1098232"/>
                <a:gd name="connsiteX1" fmla="*/ 399098 w 884873"/>
                <a:gd name="connsiteY1" fmla="*/ 233362 h 1098232"/>
                <a:gd name="connsiteX2" fmla="*/ 884873 w 884873"/>
                <a:gd name="connsiteY2" fmla="*/ 0 h 1098232"/>
                <a:gd name="connsiteX3" fmla="*/ 884873 w 884873"/>
                <a:gd name="connsiteY3" fmla="*/ 1098232 h 1098232"/>
                <a:gd name="connsiteX4" fmla="*/ 0 w 884873"/>
                <a:gd name="connsiteY4" fmla="*/ 1098232 h 1098232"/>
                <a:gd name="connsiteX5" fmla="*/ 0 w 884873"/>
                <a:gd name="connsiteY5" fmla="*/ 0 h 1098232"/>
                <a:gd name="connsiteX0" fmla="*/ 0 w 884873"/>
                <a:gd name="connsiteY0" fmla="*/ 47481 h 1145713"/>
                <a:gd name="connsiteX1" fmla="*/ 399098 w 884873"/>
                <a:gd name="connsiteY1" fmla="*/ 280843 h 1145713"/>
                <a:gd name="connsiteX2" fmla="*/ 884873 w 884873"/>
                <a:gd name="connsiteY2" fmla="*/ 47481 h 1145713"/>
                <a:gd name="connsiteX3" fmla="*/ 884873 w 884873"/>
                <a:gd name="connsiteY3" fmla="*/ 1145713 h 1145713"/>
                <a:gd name="connsiteX4" fmla="*/ 0 w 884873"/>
                <a:gd name="connsiteY4" fmla="*/ 1145713 h 1145713"/>
                <a:gd name="connsiteX5" fmla="*/ 0 w 884873"/>
                <a:gd name="connsiteY5" fmla="*/ 47481 h 1145713"/>
                <a:gd name="connsiteX0" fmla="*/ 0 w 884873"/>
                <a:gd name="connsiteY0" fmla="*/ 48323 h 1146555"/>
                <a:gd name="connsiteX1" fmla="*/ 341948 w 884873"/>
                <a:gd name="connsiteY1" fmla="*/ 272160 h 1146555"/>
                <a:gd name="connsiteX2" fmla="*/ 884873 w 884873"/>
                <a:gd name="connsiteY2" fmla="*/ 48323 h 1146555"/>
                <a:gd name="connsiteX3" fmla="*/ 884873 w 884873"/>
                <a:gd name="connsiteY3" fmla="*/ 1146555 h 1146555"/>
                <a:gd name="connsiteX4" fmla="*/ 0 w 884873"/>
                <a:gd name="connsiteY4" fmla="*/ 1146555 h 1146555"/>
                <a:gd name="connsiteX5" fmla="*/ 0 w 884873"/>
                <a:gd name="connsiteY5" fmla="*/ 48323 h 1146555"/>
                <a:gd name="connsiteX0" fmla="*/ 0 w 1413510"/>
                <a:gd name="connsiteY0" fmla="*/ 48323 h 1146555"/>
                <a:gd name="connsiteX1" fmla="*/ 341948 w 1413510"/>
                <a:gd name="connsiteY1" fmla="*/ 272160 h 1146555"/>
                <a:gd name="connsiteX2" fmla="*/ 1413510 w 1413510"/>
                <a:gd name="connsiteY2" fmla="*/ 343598 h 1146555"/>
                <a:gd name="connsiteX3" fmla="*/ 884873 w 1413510"/>
                <a:gd name="connsiteY3" fmla="*/ 1146555 h 1146555"/>
                <a:gd name="connsiteX4" fmla="*/ 0 w 1413510"/>
                <a:gd name="connsiteY4" fmla="*/ 1146555 h 1146555"/>
                <a:gd name="connsiteX5" fmla="*/ 0 w 1413510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03693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18273"/>
                <a:gd name="connsiteY0" fmla="*/ 48323 h 1146555"/>
                <a:gd name="connsiteX1" fmla="*/ 341948 w 1418273"/>
                <a:gd name="connsiteY1" fmla="*/ 272160 h 1146555"/>
                <a:gd name="connsiteX2" fmla="*/ 1413510 w 1418273"/>
                <a:gd name="connsiteY2" fmla="*/ 343598 h 1146555"/>
                <a:gd name="connsiteX3" fmla="*/ 1418273 w 1418273"/>
                <a:gd name="connsiteY3" fmla="*/ 1137030 h 1146555"/>
                <a:gd name="connsiteX4" fmla="*/ 0 w 1418273"/>
                <a:gd name="connsiteY4" fmla="*/ 1146555 h 1146555"/>
                <a:gd name="connsiteX5" fmla="*/ 0 w 1418273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22742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22742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37323"/>
                <a:gd name="connsiteY0" fmla="*/ 48323 h 1132268"/>
                <a:gd name="connsiteX1" fmla="*/ 341948 w 1437323"/>
                <a:gd name="connsiteY1" fmla="*/ 272160 h 1132268"/>
                <a:gd name="connsiteX2" fmla="*/ 1413510 w 1437323"/>
                <a:gd name="connsiteY2" fmla="*/ 343598 h 1132268"/>
                <a:gd name="connsiteX3" fmla="*/ 1437323 w 1437323"/>
                <a:gd name="connsiteY3" fmla="*/ 1132267 h 1132268"/>
                <a:gd name="connsiteX4" fmla="*/ 200025 w 1437323"/>
                <a:gd name="connsiteY4" fmla="*/ 1132268 h 1132268"/>
                <a:gd name="connsiteX5" fmla="*/ 0 w 1437323"/>
                <a:gd name="connsiteY5" fmla="*/ 48323 h 1132268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17980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048 h 1124993"/>
                <a:gd name="connsiteX1" fmla="*/ 446724 w 1446848"/>
                <a:gd name="connsiteY1" fmla="*/ 360134 h 1124993"/>
                <a:gd name="connsiteX2" fmla="*/ 1413510 w 1446848"/>
                <a:gd name="connsiteY2" fmla="*/ 336323 h 1124993"/>
                <a:gd name="connsiteX3" fmla="*/ 1446848 w 1446848"/>
                <a:gd name="connsiteY3" fmla="*/ 1110705 h 1124993"/>
                <a:gd name="connsiteX4" fmla="*/ 200025 w 1446848"/>
                <a:gd name="connsiteY4" fmla="*/ 1124993 h 1124993"/>
                <a:gd name="connsiteX5" fmla="*/ 0 w 1446848"/>
                <a:gd name="connsiteY5" fmla="*/ 41048 h 1124993"/>
                <a:gd name="connsiteX0" fmla="*/ 0 w 1446848"/>
                <a:gd name="connsiteY0" fmla="*/ 41434 h 1125379"/>
                <a:gd name="connsiteX1" fmla="*/ 446724 w 1446848"/>
                <a:gd name="connsiteY1" fmla="*/ 360520 h 1125379"/>
                <a:gd name="connsiteX2" fmla="*/ 1413510 w 1446848"/>
                <a:gd name="connsiteY2" fmla="*/ 336709 h 1125379"/>
                <a:gd name="connsiteX3" fmla="*/ 1446848 w 1446848"/>
                <a:gd name="connsiteY3" fmla="*/ 1111091 h 1125379"/>
                <a:gd name="connsiteX4" fmla="*/ 200025 w 1446848"/>
                <a:gd name="connsiteY4" fmla="*/ 1125379 h 1125379"/>
                <a:gd name="connsiteX5" fmla="*/ 0 w 1446848"/>
                <a:gd name="connsiteY5" fmla="*/ 41434 h 1125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848" h="1125379">
                  <a:moveTo>
                    <a:pt x="0" y="41434"/>
                  </a:moveTo>
                  <a:cubicBezTo>
                    <a:pt x="180657" y="-144303"/>
                    <a:pt x="156575" y="354250"/>
                    <a:pt x="446724" y="360520"/>
                  </a:cubicBezTo>
                  <a:cubicBezTo>
                    <a:pt x="805499" y="347820"/>
                    <a:pt x="1088072" y="292259"/>
                    <a:pt x="1413510" y="336709"/>
                  </a:cubicBezTo>
                  <a:cubicBezTo>
                    <a:pt x="1415098" y="601186"/>
                    <a:pt x="1445260" y="846614"/>
                    <a:pt x="1446848" y="1111091"/>
                  </a:cubicBezTo>
                  <a:lnTo>
                    <a:pt x="200025" y="1125379"/>
                  </a:lnTo>
                  <a:lnTo>
                    <a:pt x="0" y="41434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9" name="Rectangle 104">
            <a:extLst>
              <a:ext uri="{FF2B5EF4-FFF2-40B4-BE49-F238E27FC236}">
                <a16:creationId xmlns:a16="http://schemas.microsoft.com/office/drawing/2014/main" id="{071E38A8-9352-4B43-BB90-E318C07E60D5}"/>
              </a:ext>
            </a:extLst>
          </p:cNvPr>
          <p:cNvSpPr/>
          <p:nvPr/>
        </p:nvSpPr>
        <p:spPr>
          <a:xfrm flipH="1">
            <a:off x="9888020" y="1633928"/>
            <a:ext cx="2181372" cy="12514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  <a:gd name="connsiteX0" fmla="*/ 0 w 2282972"/>
              <a:gd name="connsiteY0" fmla="*/ 175260 h 1264149"/>
              <a:gd name="connsiteX1" fmla="*/ 1388892 w 2282972"/>
              <a:gd name="connsiteY1" fmla="*/ 0 h 1264149"/>
              <a:gd name="connsiteX2" fmla="*/ 2282972 w 2282972"/>
              <a:gd name="connsiteY2" fmla="*/ 999989 h 1264149"/>
              <a:gd name="connsiteX3" fmla="*/ 45720 w 2282972"/>
              <a:gd name="connsiteY3" fmla="*/ 1264149 h 1264149"/>
              <a:gd name="connsiteX4" fmla="*/ 0 w 2282972"/>
              <a:gd name="connsiteY4" fmla="*/ 175260 h 1264149"/>
              <a:gd name="connsiteX0" fmla="*/ 0 w 2282972"/>
              <a:gd name="connsiteY0" fmla="*/ 73660 h 1162549"/>
              <a:gd name="connsiteX1" fmla="*/ 2049292 w 2282972"/>
              <a:gd name="connsiteY1" fmla="*/ 0 h 1162549"/>
              <a:gd name="connsiteX2" fmla="*/ 2282972 w 2282972"/>
              <a:gd name="connsiteY2" fmla="*/ 898389 h 1162549"/>
              <a:gd name="connsiteX3" fmla="*/ 45720 w 2282972"/>
              <a:gd name="connsiteY3" fmla="*/ 1162549 h 1162549"/>
              <a:gd name="connsiteX4" fmla="*/ 0 w 2282972"/>
              <a:gd name="connsiteY4" fmla="*/ 73660 h 1162549"/>
              <a:gd name="connsiteX0" fmla="*/ 0 w 2282972"/>
              <a:gd name="connsiteY0" fmla="*/ 1625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62560 h 1251449"/>
              <a:gd name="connsiteX0" fmla="*/ 0 w 2282972"/>
              <a:gd name="connsiteY0" fmla="*/ 1244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24460 h 1251449"/>
              <a:gd name="connsiteX0" fmla="*/ 0 w 2181372"/>
              <a:gd name="connsiteY0" fmla="*/ 124460 h 1251449"/>
              <a:gd name="connsiteX1" fmla="*/ 2100092 w 2181372"/>
              <a:gd name="connsiteY1" fmla="*/ 0 h 1251449"/>
              <a:gd name="connsiteX2" fmla="*/ 2181372 w 2181372"/>
              <a:gd name="connsiteY2" fmla="*/ 987289 h 1251449"/>
              <a:gd name="connsiteX3" fmla="*/ 45720 w 2181372"/>
              <a:gd name="connsiteY3" fmla="*/ 1251449 h 1251449"/>
              <a:gd name="connsiteX4" fmla="*/ 0 w 2181372"/>
              <a:gd name="connsiteY4" fmla="*/ 124460 h 125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372" h="1251449">
                <a:moveTo>
                  <a:pt x="0" y="124460"/>
                </a:moveTo>
                <a:lnTo>
                  <a:pt x="2100092" y="0"/>
                </a:lnTo>
                <a:lnTo>
                  <a:pt x="2181372" y="987289"/>
                </a:lnTo>
                <a:lnTo>
                  <a:pt x="45720" y="1251449"/>
                </a:lnTo>
                <a:lnTo>
                  <a:pt x="0" y="12446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57F3EE0A-A865-4A39-AB52-603A8FF0145D}"/>
              </a:ext>
            </a:extLst>
          </p:cNvPr>
          <p:cNvGrpSpPr/>
          <p:nvPr/>
        </p:nvGrpSpPr>
        <p:grpSpPr>
          <a:xfrm>
            <a:off x="10103149" y="1890720"/>
            <a:ext cx="505886" cy="718214"/>
            <a:chOff x="33241" y="1503719"/>
            <a:chExt cx="2006718" cy="2848969"/>
          </a:xfrm>
          <a:noFill/>
        </p:grpSpPr>
        <p:sp>
          <p:nvSpPr>
            <p:cNvPr id="235" name="Cloud 234">
              <a:extLst>
                <a:ext uri="{FF2B5EF4-FFF2-40B4-BE49-F238E27FC236}">
                  <a16:creationId xmlns:a16="http://schemas.microsoft.com/office/drawing/2014/main" id="{A68DF2E8-F4AE-4639-A861-8D6100B885BB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6" name="Trapezoid 235">
              <a:extLst>
                <a:ext uri="{FF2B5EF4-FFF2-40B4-BE49-F238E27FC236}">
                  <a16:creationId xmlns:a16="http://schemas.microsoft.com/office/drawing/2014/main" id="{432F3674-6CD1-463A-AE4C-988C21FA394F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grpFill/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7" name="Cloud 236">
              <a:extLst>
                <a:ext uri="{FF2B5EF4-FFF2-40B4-BE49-F238E27FC236}">
                  <a16:creationId xmlns:a16="http://schemas.microsoft.com/office/drawing/2014/main" id="{B6CA2FD1-7348-48E9-9FD6-F1AC327A7AA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8" name="Cloud 237">
              <a:extLst>
                <a:ext uri="{FF2B5EF4-FFF2-40B4-BE49-F238E27FC236}">
                  <a16:creationId xmlns:a16="http://schemas.microsoft.com/office/drawing/2014/main" id="{4F2974F6-FABF-4243-B45C-3B0862703960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9" name="Cloud 238">
              <a:extLst>
                <a:ext uri="{FF2B5EF4-FFF2-40B4-BE49-F238E27FC236}">
                  <a16:creationId xmlns:a16="http://schemas.microsoft.com/office/drawing/2014/main" id="{5F570C2D-FF37-4B03-89CA-67A8B1008004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C7E4B79D-772D-46F8-B1E6-EB54B4A676EB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81" name="Group 280">
                <a:extLst>
                  <a:ext uri="{FF2B5EF4-FFF2-40B4-BE49-F238E27FC236}">
                    <a16:creationId xmlns:a16="http://schemas.microsoft.com/office/drawing/2014/main" id="{8DEA02EC-C3FD-46D9-A3D1-36A8F9F463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86" name="Flowchart: Decision 212">
                  <a:extLst>
                    <a:ext uri="{FF2B5EF4-FFF2-40B4-BE49-F238E27FC236}">
                      <a16:creationId xmlns:a16="http://schemas.microsoft.com/office/drawing/2014/main" id="{49849A40-306F-48C4-B6D2-EA40EEAE734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7" name="Straight Connector 286">
                  <a:extLst>
                    <a:ext uri="{FF2B5EF4-FFF2-40B4-BE49-F238E27FC236}">
                      <a16:creationId xmlns:a16="http://schemas.microsoft.com/office/drawing/2014/main" id="{98CA8D64-E5A0-4B03-B4A8-FAAE2AD66136}"/>
                    </a:ext>
                  </a:extLst>
                </p:cNvPr>
                <p:cNvCxnSpPr>
                  <a:cxnSpLocks/>
                  <a:stCxn id="286" idx="0"/>
                  <a:endCxn id="2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C4331D2A-5666-4742-ACE5-7A5FB8F0C99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D17CE549-060F-404A-B9E4-F8D1ADF6B81A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BF09FAB4-FE84-453E-9DD5-AAC670AE155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E2F2CDD9-C4E4-488B-BD1C-4B17647C0AA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DBF5034A-05C3-4CEC-8B97-17207EB0B23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74" name="Group 273">
                <a:extLst>
                  <a:ext uri="{FF2B5EF4-FFF2-40B4-BE49-F238E27FC236}">
                    <a16:creationId xmlns:a16="http://schemas.microsoft.com/office/drawing/2014/main" id="{7C9FE82F-072D-4957-B115-22C919D23DF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9" name="Flowchart: Decision 212">
                  <a:extLst>
                    <a:ext uri="{FF2B5EF4-FFF2-40B4-BE49-F238E27FC236}">
                      <a16:creationId xmlns:a16="http://schemas.microsoft.com/office/drawing/2014/main" id="{831AED64-89CD-41DB-90C0-B69F9C6DED2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2AC31BC0-4CC3-463B-9577-2F587704331A}"/>
                    </a:ext>
                  </a:extLst>
                </p:cNvPr>
                <p:cNvCxnSpPr>
                  <a:cxnSpLocks/>
                  <a:stCxn id="279" idx="0"/>
                  <a:endCxn id="279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D3DCF472-F257-4363-9B08-5D20B021352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F5CBAE0-7C89-4DC9-9682-B4FA1C586E6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9D4BB456-32AE-4910-903E-8747230184E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2A4A12D8-D02D-47B7-80B5-412AA4DE20C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598E1BB0-74FB-48F5-A6C7-E4FAE4851892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4624830C-CC01-4F0D-8538-117B149813E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2" name="Flowchart: Decision 212">
                  <a:extLst>
                    <a:ext uri="{FF2B5EF4-FFF2-40B4-BE49-F238E27FC236}">
                      <a16:creationId xmlns:a16="http://schemas.microsoft.com/office/drawing/2014/main" id="{F9712258-D97D-4359-8881-540557CCC41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73" name="Straight Connector 272">
                  <a:extLst>
                    <a:ext uri="{FF2B5EF4-FFF2-40B4-BE49-F238E27FC236}">
                      <a16:creationId xmlns:a16="http://schemas.microsoft.com/office/drawing/2014/main" id="{68ABF253-5203-4981-B6B9-FF317194C27B}"/>
                    </a:ext>
                  </a:extLst>
                </p:cNvPr>
                <p:cNvCxnSpPr>
                  <a:cxnSpLocks/>
                  <a:stCxn id="272" idx="0"/>
                  <a:endCxn id="27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6F6F866-2925-4B9C-8A22-85029D668E3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75068912-96BA-4699-AE2D-68C481B545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8B998EBD-D4E4-4D1C-9D2B-B07B6F74FE5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2317A62-C620-46E7-AE83-AB8AEC3069A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BC3E9236-2234-495C-B901-319E2EF8B695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522E5AFB-92BE-4F3D-B874-FCD0A4F9A5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65" name="Flowchart: Decision 212">
                  <a:extLst>
                    <a:ext uri="{FF2B5EF4-FFF2-40B4-BE49-F238E27FC236}">
                      <a16:creationId xmlns:a16="http://schemas.microsoft.com/office/drawing/2014/main" id="{D68E15F7-3622-4592-8BDD-3C0BAA063D2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66" name="Straight Connector 265">
                  <a:extLst>
                    <a:ext uri="{FF2B5EF4-FFF2-40B4-BE49-F238E27FC236}">
                      <a16:creationId xmlns:a16="http://schemas.microsoft.com/office/drawing/2014/main" id="{6CCF5215-F3EB-4BA5-AA11-CAB18578137A}"/>
                    </a:ext>
                  </a:extLst>
                </p:cNvPr>
                <p:cNvCxnSpPr>
                  <a:cxnSpLocks/>
                  <a:stCxn id="265" idx="0"/>
                  <a:endCxn id="26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88EB6C0-DB8F-486D-9CDB-F6C58990968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B35D9259-E435-46F7-B740-E48F38C987F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CF74D6C-5982-4BCA-8BFE-7762D42AA4A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78A3E50A-88D8-4D01-A096-C3A445BC5FB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43F2E714-EF81-49F8-BF01-D9B352B4BE77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3" name="Group 252">
                <a:extLst>
                  <a:ext uri="{FF2B5EF4-FFF2-40B4-BE49-F238E27FC236}">
                    <a16:creationId xmlns:a16="http://schemas.microsoft.com/office/drawing/2014/main" id="{B8D9EAFC-D459-4C1F-8A27-12517BDB440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8" name="Flowchart: Decision 212">
                  <a:extLst>
                    <a:ext uri="{FF2B5EF4-FFF2-40B4-BE49-F238E27FC236}">
                      <a16:creationId xmlns:a16="http://schemas.microsoft.com/office/drawing/2014/main" id="{6C281C8A-68FE-4918-996F-562D20FA60E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DFB0218C-56A4-4B13-A04F-A7049CF68013}"/>
                    </a:ext>
                  </a:extLst>
                </p:cNvPr>
                <p:cNvCxnSpPr>
                  <a:cxnSpLocks/>
                  <a:stCxn id="258" idx="0"/>
                  <a:endCxn id="2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7B104419-3599-44D5-B30A-99DF5C631AC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CFE1F769-06B4-4418-9D22-F8AC6DE2F73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A038E4E-1A97-42C5-B391-0D9486617EC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A973B7F3-A958-483A-8014-DAE039C2DF5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DD4BBFAF-C129-497E-98EE-8D417F468100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030AF468-8CC0-4D9C-928E-D1111EF696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1" name="Flowchart: Decision 212">
                  <a:extLst>
                    <a:ext uri="{FF2B5EF4-FFF2-40B4-BE49-F238E27FC236}">
                      <a16:creationId xmlns:a16="http://schemas.microsoft.com/office/drawing/2014/main" id="{CAB18EE4-BA41-4C54-AEC4-409E1DD5F5C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2" name="Straight Connector 251">
                  <a:extLst>
                    <a:ext uri="{FF2B5EF4-FFF2-40B4-BE49-F238E27FC236}">
                      <a16:creationId xmlns:a16="http://schemas.microsoft.com/office/drawing/2014/main" id="{FE9E779C-22F0-425A-B5FF-6D966320F2C2}"/>
                    </a:ext>
                  </a:extLst>
                </p:cNvPr>
                <p:cNvCxnSpPr>
                  <a:cxnSpLocks/>
                  <a:stCxn id="251" idx="0"/>
                  <a:endCxn id="25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2B441680-4138-47C5-8F15-4D42A0D6459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661BB231-765D-45DD-A86A-595650F1913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7D1A51E0-015D-4F8F-9887-B11094D5CAE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E84CBF69-C23E-4F3A-B25A-21B2A55E0E5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4" name="Star: 5 Points 3">
            <a:extLst>
              <a:ext uri="{FF2B5EF4-FFF2-40B4-BE49-F238E27FC236}">
                <a16:creationId xmlns:a16="http://schemas.microsoft.com/office/drawing/2014/main" id="{B92AEBD1-4A72-545C-86AC-D491DA355759}"/>
              </a:ext>
            </a:extLst>
          </p:cNvPr>
          <p:cNvSpPr/>
          <p:nvPr/>
        </p:nvSpPr>
        <p:spPr>
          <a:xfrm>
            <a:off x="4662012" y="2430501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706A9DC3-7E5C-3B02-1631-8149ACA6665E}"/>
              </a:ext>
            </a:extLst>
          </p:cNvPr>
          <p:cNvSpPr/>
          <p:nvPr/>
        </p:nvSpPr>
        <p:spPr>
          <a:xfrm>
            <a:off x="5469639" y="22830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0C50ADE4-DA0C-936F-BCF2-9B68FC83C46A}"/>
              </a:ext>
            </a:extLst>
          </p:cNvPr>
          <p:cNvSpPr/>
          <p:nvPr/>
        </p:nvSpPr>
        <p:spPr>
          <a:xfrm>
            <a:off x="6329227" y="23271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9AE89AFC-9CF2-AFA6-69BC-879D772F76CE}"/>
              </a:ext>
            </a:extLst>
          </p:cNvPr>
          <p:cNvSpPr/>
          <p:nvPr/>
        </p:nvSpPr>
        <p:spPr>
          <a:xfrm flipV="1">
            <a:off x="5887332" y="2585836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2D93ADF7-3457-A461-FAFC-B7D60CEACC55}"/>
              </a:ext>
            </a:extLst>
          </p:cNvPr>
          <p:cNvSpPr/>
          <p:nvPr/>
        </p:nvSpPr>
        <p:spPr>
          <a:xfrm flipV="1">
            <a:off x="4915782" y="2166060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E7C3C255-DC49-4D13-DA33-D6664DFF7165}"/>
              </a:ext>
            </a:extLst>
          </p:cNvPr>
          <p:cNvSpPr/>
          <p:nvPr/>
        </p:nvSpPr>
        <p:spPr>
          <a:xfrm flipV="1">
            <a:off x="4173088" y="2904893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008FA723-573D-ED1D-2BFC-505365FD54D0}"/>
              </a:ext>
            </a:extLst>
          </p:cNvPr>
          <p:cNvSpPr/>
          <p:nvPr/>
        </p:nvSpPr>
        <p:spPr>
          <a:xfrm flipV="1">
            <a:off x="5162852" y="2858697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FB4C5AC9-E185-23E0-FE2E-FF57C2AF50E5}"/>
              </a:ext>
            </a:extLst>
          </p:cNvPr>
          <p:cNvSpPr/>
          <p:nvPr/>
        </p:nvSpPr>
        <p:spPr>
          <a:xfrm flipV="1">
            <a:off x="6860892" y="2278728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ar: 5 Points 12">
            <a:extLst>
              <a:ext uri="{FF2B5EF4-FFF2-40B4-BE49-F238E27FC236}">
                <a16:creationId xmlns:a16="http://schemas.microsoft.com/office/drawing/2014/main" id="{F2BEE50C-8693-2B86-F2AF-29EECD989126}"/>
              </a:ext>
            </a:extLst>
          </p:cNvPr>
          <p:cNvSpPr/>
          <p:nvPr/>
        </p:nvSpPr>
        <p:spPr>
          <a:xfrm>
            <a:off x="6769779" y="2809579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DBADB5B9-63E3-E990-5A02-29F6E1D992BB}"/>
              </a:ext>
            </a:extLst>
          </p:cNvPr>
          <p:cNvSpPr/>
          <p:nvPr/>
        </p:nvSpPr>
        <p:spPr>
          <a:xfrm>
            <a:off x="5957142" y="2842727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oon 14">
            <a:extLst>
              <a:ext uri="{FF2B5EF4-FFF2-40B4-BE49-F238E27FC236}">
                <a16:creationId xmlns:a16="http://schemas.microsoft.com/office/drawing/2014/main" id="{751F2971-DA51-86CA-9902-910A790D08C1}"/>
              </a:ext>
            </a:extLst>
          </p:cNvPr>
          <p:cNvSpPr/>
          <p:nvPr/>
        </p:nvSpPr>
        <p:spPr>
          <a:xfrm rot="19787597">
            <a:off x="5283609" y="2431123"/>
            <a:ext cx="266304" cy="532608"/>
          </a:xfrm>
          <a:prstGeom prst="moon">
            <a:avLst>
              <a:gd name="adj" fmla="val 833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AFBECD6-957A-7D3E-087E-A6768A52D84B}"/>
              </a:ext>
            </a:extLst>
          </p:cNvPr>
          <p:cNvGrpSpPr/>
          <p:nvPr/>
        </p:nvGrpSpPr>
        <p:grpSpPr>
          <a:xfrm>
            <a:off x="8666681" y="2555748"/>
            <a:ext cx="1584187" cy="2146880"/>
            <a:chOff x="3831610" y="6182669"/>
            <a:chExt cx="2223056" cy="301267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631451D-87E2-3A56-15D4-A7B65FD752EA}"/>
                </a:ext>
              </a:extLst>
            </p:cNvPr>
            <p:cNvGrpSpPr/>
            <p:nvPr/>
          </p:nvGrpSpPr>
          <p:grpSpPr>
            <a:xfrm flipH="1">
              <a:off x="3911683" y="6182669"/>
              <a:ext cx="1984508" cy="3012676"/>
              <a:chOff x="111726" y="7778897"/>
              <a:chExt cx="2560237" cy="388668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B86B0B0-898B-7CC3-A058-667D7478C30E}"/>
                  </a:ext>
                </a:extLst>
              </p:cNvPr>
              <p:cNvSpPr/>
              <p:nvPr/>
            </p:nvSpPr>
            <p:spPr>
              <a:xfrm rot="635892">
                <a:off x="111726" y="7778897"/>
                <a:ext cx="2536876" cy="2261466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FB86D101-6B7E-FC84-6952-A318C3FD73D0}"/>
                  </a:ext>
                </a:extLst>
              </p:cNvPr>
              <p:cNvGrpSpPr/>
              <p:nvPr/>
            </p:nvGrpSpPr>
            <p:grpSpPr>
              <a:xfrm>
                <a:off x="135091" y="8563865"/>
                <a:ext cx="2536872" cy="3101718"/>
                <a:chOff x="135091" y="8563865"/>
                <a:chExt cx="2536872" cy="3101718"/>
              </a:xfrm>
            </p:grpSpPr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F0736D2D-1F73-09F0-C79E-C953D5CCA8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16855" y="10935111"/>
                  <a:ext cx="928031" cy="73047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4C458C20-FE12-1FD1-EEBA-91A81942A1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759A4151-3C95-3DFD-480A-6C453D6028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47169" y="10716054"/>
                  <a:ext cx="897656" cy="68153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35AA13A0-7019-3546-E4CC-11A8E24A50E5}"/>
                    </a:ext>
                  </a:extLst>
                </p:cNvPr>
                <p:cNvSpPr/>
                <p:nvPr/>
              </p:nvSpPr>
              <p:spPr>
                <a:xfrm>
                  <a:off x="135091" y="8563865"/>
                  <a:ext cx="2536872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6AD8491A-DC1A-D5FC-7684-F5DBBEEAFE3A}"/>
                    </a:ext>
                  </a:extLst>
                </p:cNvPr>
                <p:cNvSpPr/>
                <p:nvPr/>
              </p:nvSpPr>
              <p:spPr>
                <a:xfrm>
                  <a:off x="989928" y="9453338"/>
                  <a:ext cx="261279" cy="2595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CD153C23-9F15-F82B-9BCA-9B5FB73C52F1}"/>
                    </a:ext>
                  </a:extLst>
                </p:cNvPr>
                <p:cNvSpPr/>
                <p:nvPr/>
              </p:nvSpPr>
              <p:spPr>
                <a:xfrm flipH="1">
                  <a:off x="1487643" y="9897404"/>
                  <a:ext cx="82769" cy="164153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F78C2247-115E-D722-EF1D-3474CA1E08CE}"/>
                    </a:ext>
                  </a:extLst>
                </p:cNvPr>
                <p:cNvSpPr/>
                <p:nvPr/>
              </p:nvSpPr>
              <p:spPr>
                <a:xfrm>
                  <a:off x="1872522" y="9453338"/>
                  <a:ext cx="261279" cy="2595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6DCDA6CD-A653-64C6-E2E3-A0F5CEBE2F6B}"/>
                    </a:ext>
                  </a:extLst>
                </p:cNvPr>
                <p:cNvSpPr/>
                <p:nvPr/>
              </p:nvSpPr>
              <p:spPr>
                <a:xfrm>
                  <a:off x="1080983" y="9536195"/>
                  <a:ext cx="100008" cy="13046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A1F47789-83AC-F5D6-3E91-D33E6C8767A2}"/>
                    </a:ext>
                  </a:extLst>
                </p:cNvPr>
                <p:cNvSpPr/>
                <p:nvPr/>
              </p:nvSpPr>
              <p:spPr>
                <a:xfrm>
                  <a:off x="1956446" y="9543578"/>
                  <a:ext cx="100008" cy="13046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F75D662A-0559-1DC3-8EC1-B01EA0F59DAE}"/>
                    </a:ext>
                  </a:extLst>
                </p:cNvPr>
                <p:cNvSpPr/>
                <p:nvPr/>
              </p:nvSpPr>
              <p:spPr>
                <a:xfrm>
                  <a:off x="715203" y="9527379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498A06F2-6E62-B420-68E8-873C1DD9F7F3}"/>
                    </a:ext>
                  </a:extLst>
                </p:cNvPr>
                <p:cNvSpPr/>
                <p:nvPr/>
              </p:nvSpPr>
              <p:spPr>
                <a:xfrm rot="18070660">
                  <a:off x="562320" y="10195237"/>
                  <a:ext cx="409705" cy="798835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11C7C7E-2F85-BE76-CA5F-E5539AF8F2FC}"/>
                </a:ext>
              </a:extLst>
            </p:cNvPr>
            <p:cNvSpPr/>
            <p:nvPr/>
          </p:nvSpPr>
          <p:spPr>
            <a:xfrm>
              <a:off x="3892396" y="6681333"/>
              <a:ext cx="2097640" cy="66837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C0B1337-D0FE-2414-C162-153C94495A29}"/>
                </a:ext>
              </a:extLst>
            </p:cNvPr>
            <p:cNvGrpSpPr/>
            <p:nvPr/>
          </p:nvGrpSpPr>
          <p:grpSpPr>
            <a:xfrm>
              <a:off x="3831610" y="6322846"/>
              <a:ext cx="2223056" cy="1766033"/>
              <a:chOff x="3831610" y="6322846"/>
              <a:chExt cx="2223056" cy="1766033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9E69D7D-1F92-4D15-E6B4-F4CD8BE4B4AE}"/>
                  </a:ext>
                </a:extLst>
              </p:cNvPr>
              <p:cNvSpPr/>
              <p:nvPr/>
            </p:nvSpPr>
            <p:spPr>
              <a:xfrm rot="20615175" flipH="1">
                <a:off x="5178312" y="6725894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E6580C9-F128-7038-77E7-38F62492362C}"/>
                  </a:ext>
                </a:extLst>
              </p:cNvPr>
              <p:cNvSpPr/>
              <p:nvPr/>
            </p:nvSpPr>
            <p:spPr>
              <a:xfrm rot="20615175" flipH="1">
                <a:off x="5261760" y="651710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CF100E2-2458-6BBA-BFF9-C0CA63050727}"/>
                  </a:ext>
                </a:extLst>
              </p:cNvPr>
              <p:cNvSpPr/>
              <p:nvPr/>
            </p:nvSpPr>
            <p:spPr>
              <a:xfrm rot="20615175" flipH="1">
                <a:off x="5284988" y="6322846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58AF7E0A-DF6E-60C4-6E50-2C1E33059EB1}"/>
                  </a:ext>
                </a:extLst>
              </p:cNvPr>
              <p:cNvSpPr/>
              <p:nvPr/>
            </p:nvSpPr>
            <p:spPr>
              <a:xfrm rot="984825">
                <a:off x="3974711" y="6330151"/>
                <a:ext cx="636111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4506B907-5463-A9E6-7359-11C81BA6224F}"/>
                  </a:ext>
                </a:extLst>
              </p:cNvPr>
              <p:cNvSpPr/>
              <p:nvPr/>
            </p:nvSpPr>
            <p:spPr>
              <a:xfrm rot="984825">
                <a:off x="3925084" y="6570929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77541F10-2ECD-0953-719F-12954034303D}"/>
                  </a:ext>
                </a:extLst>
              </p:cNvPr>
              <p:cNvSpPr/>
              <p:nvPr/>
            </p:nvSpPr>
            <p:spPr>
              <a:xfrm rot="984825">
                <a:off x="3831610" y="6753525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9032F604-74DA-250F-A578-8B1D9F92FAEE}"/>
              </a:ext>
            </a:extLst>
          </p:cNvPr>
          <p:cNvSpPr/>
          <p:nvPr/>
        </p:nvSpPr>
        <p:spPr>
          <a:xfrm>
            <a:off x="9369624" y="3695803"/>
            <a:ext cx="1036791" cy="541991"/>
          </a:xfrm>
          <a:custGeom>
            <a:avLst/>
            <a:gdLst>
              <a:gd name="connsiteX0" fmla="*/ 0 w 966941"/>
              <a:gd name="connsiteY0" fmla="*/ 0 h 787182"/>
              <a:gd name="connsiteX1" fmla="*/ 966941 w 966941"/>
              <a:gd name="connsiteY1" fmla="*/ 0 h 787182"/>
              <a:gd name="connsiteX2" fmla="*/ 966941 w 966941"/>
              <a:gd name="connsiteY2" fmla="*/ 787182 h 787182"/>
              <a:gd name="connsiteX3" fmla="*/ 0 w 966941"/>
              <a:gd name="connsiteY3" fmla="*/ 787182 h 787182"/>
              <a:gd name="connsiteX4" fmla="*/ 0 w 966941"/>
              <a:gd name="connsiteY4" fmla="*/ 0 h 787182"/>
              <a:gd name="connsiteX0" fmla="*/ 0 w 966941"/>
              <a:gd name="connsiteY0" fmla="*/ 20 h 787202"/>
              <a:gd name="connsiteX1" fmla="*/ 462390 w 966941"/>
              <a:gd name="connsiteY1" fmla="*/ 71861 h 787202"/>
              <a:gd name="connsiteX2" fmla="*/ 966941 w 966941"/>
              <a:gd name="connsiteY2" fmla="*/ 20 h 787202"/>
              <a:gd name="connsiteX3" fmla="*/ 966941 w 966941"/>
              <a:gd name="connsiteY3" fmla="*/ 787202 h 787202"/>
              <a:gd name="connsiteX4" fmla="*/ 0 w 966941"/>
              <a:gd name="connsiteY4" fmla="*/ 787202 h 787202"/>
              <a:gd name="connsiteX5" fmla="*/ 0 w 966941"/>
              <a:gd name="connsiteY5" fmla="*/ 20 h 787202"/>
              <a:gd name="connsiteX0" fmla="*/ 0 w 966941"/>
              <a:gd name="connsiteY0" fmla="*/ 20 h 787202"/>
              <a:gd name="connsiteX1" fmla="*/ 462390 w 966941"/>
              <a:gd name="connsiteY1" fmla="*/ 71861 h 787202"/>
              <a:gd name="connsiteX2" fmla="*/ 966941 w 966941"/>
              <a:gd name="connsiteY2" fmla="*/ 20 h 787202"/>
              <a:gd name="connsiteX3" fmla="*/ 966941 w 966941"/>
              <a:gd name="connsiteY3" fmla="*/ 787202 h 787202"/>
              <a:gd name="connsiteX4" fmla="*/ 475090 w 966941"/>
              <a:gd name="connsiteY4" fmla="*/ 725911 h 787202"/>
              <a:gd name="connsiteX5" fmla="*/ 0 w 966941"/>
              <a:gd name="connsiteY5" fmla="*/ 787202 h 787202"/>
              <a:gd name="connsiteX6" fmla="*/ 0 w 966941"/>
              <a:gd name="connsiteY6" fmla="*/ 20 h 787202"/>
              <a:gd name="connsiteX0" fmla="*/ 0 w 1024091"/>
              <a:gd name="connsiteY0" fmla="*/ 470119 h 1257301"/>
              <a:gd name="connsiteX1" fmla="*/ 462390 w 1024091"/>
              <a:gd name="connsiteY1" fmla="*/ 541960 h 1257301"/>
              <a:gd name="connsiteX2" fmla="*/ 966941 w 1024091"/>
              <a:gd name="connsiteY2" fmla="*/ 470119 h 1257301"/>
              <a:gd name="connsiteX3" fmla="*/ 1024091 w 1024091"/>
              <a:gd name="connsiteY3" fmla="*/ 1 h 1257301"/>
              <a:gd name="connsiteX4" fmla="*/ 475090 w 1024091"/>
              <a:gd name="connsiteY4" fmla="*/ 1196010 h 1257301"/>
              <a:gd name="connsiteX5" fmla="*/ 0 w 1024091"/>
              <a:gd name="connsiteY5" fmla="*/ 1257301 h 1257301"/>
              <a:gd name="connsiteX6" fmla="*/ 0 w 1024091"/>
              <a:gd name="connsiteY6" fmla="*/ 470119 h 1257301"/>
              <a:gd name="connsiteX0" fmla="*/ 0 w 1024091"/>
              <a:gd name="connsiteY0" fmla="*/ 470130 h 1257312"/>
              <a:gd name="connsiteX1" fmla="*/ 462390 w 1024091"/>
              <a:gd name="connsiteY1" fmla="*/ 541971 h 1257312"/>
              <a:gd name="connsiteX2" fmla="*/ 966941 w 1024091"/>
              <a:gd name="connsiteY2" fmla="*/ 470130 h 1257312"/>
              <a:gd name="connsiteX3" fmla="*/ 1024091 w 1024091"/>
              <a:gd name="connsiteY3" fmla="*/ 12 h 1257312"/>
              <a:gd name="connsiteX4" fmla="*/ 481440 w 1024091"/>
              <a:gd name="connsiteY4" fmla="*/ 110171 h 1257312"/>
              <a:gd name="connsiteX5" fmla="*/ 0 w 1024091"/>
              <a:gd name="connsiteY5" fmla="*/ 1257312 h 1257312"/>
              <a:gd name="connsiteX6" fmla="*/ 0 w 1024091"/>
              <a:gd name="connsiteY6" fmla="*/ 470130 h 1257312"/>
              <a:gd name="connsiteX0" fmla="*/ 12700 w 1036791"/>
              <a:gd name="connsiteY0" fmla="*/ 470130 h 541991"/>
              <a:gd name="connsiteX1" fmla="*/ 475090 w 1036791"/>
              <a:gd name="connsiteY1" fmla="*/ 541971 h 541991"/>
              <a:gd name="connsiteX2" fmla="*/ 979641 w 1036791"/>
              <a:gd name="connsiteY2" fmla="*/ 470130 h 541991"/>
              <a:gd name="connsiteX3" fmla="*/ 1036791 w 1036791"/>
              <a:gd name="connsiteY3" fmla="*/ 12 h 541991"/>
              <a:gd name="connsiteX4" fmla="*/ 494140 w 1036791"/>
              <a:gd name="connsiteY4" fmla="*/ 110171 h 541991"/>
              <a:gd name="connsiteX5" fmla="*/ 0 w 1036791"/>
              <a:gd name="connsiteY5" fmla="*/ 19062 h 541991"/>
              <a:gd name="connsiteX6" fmla="*/ 12700 w 1036791"/>
              <a:gd name="connsiteY6" fmla="*/ 470130 h 541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6791" h="541991">
                <a:moveTo>
                  <a:pt x="12700" y="470130"/>
                </a:moveTo>
                <a:cubicBezTo>
                  <a:pt x="166830" y="468677"/>
                  <a:pt x="320960" y="543424"/>
                  <a:pt x="475090" y="541971"/>
                </a:cubicBezTo>
                <a:lnTo>
                  <a:pt x="979641" y="470130"/>
                </a:lnTo>
                <a:lnTo>
                  <a:pt x="1036791" y="12"/>
                </a:lnTo>
                <a:cubicBezTo>
                  <a:pt x="872841" y="-1368"/>
                  <a:pt x="658090" y="111551"/>
                  <a:pt x="494140" y="110171"/>
                </a:cubicBezTo>
                <a:lnTo>
                  <a:pt x="0" y="19062"/>
                </a:lnTo>
                <a:lnTo>
                  <a:pt x="12700" y="47013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3000">
                <a:srgbClr val="E0A678"/>
              </a:gs>
              <a:gs pos="100000">
                <a:srgbClr val="BE7E5D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Arial Black" panose="020B0A04020102020204" pitchFamily="34" charset="0"/>
              </a:rPr>
              <a:t>ALBUM</a:t>
            </a:r>
          </a:p>
        </p:txBody>
      </p:sp>
      <p:sp>
        <p:nvSpPr>
          <p:cNvPr id="20" name="Flowchart: Manual Operation 19">
            <a:extLst>
              <a:ext uri="{FF2B5EF4-FFF2-40B4-BE49-F238E27FC236}">
                <a16:creationId xmlns:a16="http://schemas.microsoft.com/office/drawing/2014/main" id="{15BB19F7-9E4A-4A16-9369-5B53BD96E441}"/>
              </a:ext>
            </a:extLst>
          </p:cNvPr>
          <p:cNvSpPr/>
          <p:nvPr/>
        </p:nvSpPr>
        <p:spPr>
          <a:xfrm flipV="1">
            <a:off x="8013472" y="3190192"/>
            <a:ext cx="2006273" cy="106306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145 w 10000"/>
              <a:gd name="connsiteY3" fmla="*/ 9952 h 10000"/>
              <a:gd name="connsiteX4" fmla="*/ 0 w 10000"/>
              <a:gd name="connsiteY4" fmla="*/ 0 h 10000"/>
              <a:gd name="connsiteX0" fmla="*/ 0 w 10000"/>
              <a:gd name="connsiteY0" fmla="*/ 0 h 9952"/>
              <a:gd name="connsiteX1" fmla="*/ 10000 w 10000"/>
              <a:gd name="connsiteY1" fmla="*/ 0 h 9952"/>
              <a:gd name="connsiteX2" fmla="*/ 3732 w 10000"/>
              <a:gd name="connsiteY2" fmla="*/ 9857 h 9952"/>
              <a:gd name="connsiteX3" fmla="*/ 2145 w 10000"/>
              <a:gd name="connsiteY3" fmla="*/ 9952 h 9952"/>
              <a:gd name="connsiteX4" fmla="*/ 0 w 10000"/>
              <a:gd name="connsiteY4" fmla="*/ 0 h 9952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3153 w 10000"/>
              <a:gd name="connsiteY2" fmla="*/ 9905 h 10000"/>
              <a:gd name="connsiteX3" fmla="*/ 2145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9905"/>
              <a:gd name="connsiteX1" fmla="*/ 10000 w 10000"/>
              <a:gd name="connsiteY1" fmla="*/ 0 h 9905"/>
              <a:gd name="connsiteX2" fmla="*/ 3153 w 10000"/>
              <a:gd name="connsiteY2" fmla="*/ 9905 h 9905"/>
              <a:gd name="connsiteX3" fmla="*/ 2362 w 10000"/>
              <a:gd name="connsiteY3" fmla="*/ 9865 h 9905"/>
              <a:gd name="connsiteX4" fmla="*/ 0 w 10000"/>
              <a:gd name="connsiteY4" fmla="*/ 0 h 9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9905">
                <a:moveTo>
                  <a:pt x="0" y="0"/>
                </a:moveTo>
                <a:lnTo>
                  <a:pt x="10000" y="0"/>
                </a:lnTo>
                <a:lnTo>
                  <a:pt x="3153" y="9905"/>
                </a:lnTo>
                <a:lnTo>
                  <a:pt x="2362" y="986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034E24DD-0E07-4D19-B3DA-50B0B7A824C5}"/>
              </a:ext>
            </a:extLst>
          </p:cNvPr>
          <p:cNvGrpSpPr/>
          <p:nvPr/>
        </p:nvGrpSpPr>
        <p:grpSpPr>
          <a:xfrm>
            <a:off x="7051257" y="4202965"/>
            <a:ext cx="1651401" cy="1746026"/>
            <a:chOff x="5084710" y="4248136"/>
            <a:chExt cx="1651401" cy="1746026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E33BA9D6-BA64-4FF1-92CD-294C542DB15D}"/>
                </a:ext>
              </a:extLst>
            </p:cNvPr>
            <p:cNvGrpSpPr/>
            <p:nvPr/>
          </p:nvGrpSpPr>
          <p:grpSpPr>
            <a:xfrm>
              <a:off x="5148845" y="4849095"/>
              <a:ext cx="1526275" cy="584696"/>
              <a:chOff x="4692419" y="4778777"/>
              <a:chExt cx="1616267" cy="584696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B7CC0FA3-21BE-4CCB-A533-E06CF8A92667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" name="Rectangle 132">
                <a:extLst>
                  <a:ext uri="{FF2B5EF4-FFF2-40B4-BE49-F238E27FC236}">
                    <a16:creationId xmlns:a16="http://schemas.microsoft.com/office/drawing/2014/main" id="{F3FC97B9-6495-4EEE-861D-40F32E212E2B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E4B84-17CC-4A86-BC8B-D75C5A58EA57}"/>
                </a:ext>
              </a:extLst>
            </p:cNvPr>
            <p:cNvSpPr/>
            <p:nvPr/>
          </p:nvSpPr>
          <p:spPr>
            <a:xfrm>
              <a:off x="6578184" y="4801672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noFill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672D98F-E914-4471-A346-C2FA746A52AC}"/>
                </a:ext>
              </a:extLst>
            </p:cNvPr>
            <p:cNvSpPr/>
            <p:nvPr/>
          </p:nvSpPr>
          <p:spPr>
            <a:xfrm>
              <a:off x="5132681" y="4792135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solidFill>
                <a:srgbClr val="202020"/>
              </a:solidFill>
            </a:ln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7BF3FE33-A99A-4D04-93EB-D0E1BA684A19}"/>
                </a:ext>
              </a:extLst>
            </p:cNvPr>
            <p:cNvGrpSpPr/>
            <p:nvPr/>
          </p:nvGrpSpPr>
          <p:grpSpPr>
            <a:xfrm>
              <a:off x="5511197" y="4714462"/>
              <a:ext cx="856261" cy="578455"/>
              <a:chOff x="4997219" y="5101329"/>
              <a:chExt cx="972106" cy="1045915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D9E1D67C-2989-4EF7-83AE-16169B7E9C05}"/>
                  </a:ext>
                </a:extLst>
              </p:cNvPr>
              <p:cNvGrpSpPr/>
              <p:nvPr/>
            </p:nvGrpSpPr>
            <p:grpSpPr>
              <a:xfrm>
                <a:off x="5385527" y="5101329"/>
                <a:ext cx="583798" cy="1045915"/>
                <a:chOff x="5385527" y="5101329"/>
                <a:chExt cx="583798" cy="1045915"/>
              </a:xfrm>
            </p:grpSpPr>
            <p:sp>
              <p:nvSpPr>
                <p:cNvPr id="42" name="Rectangle: Rounded Corners 41">
                  <a:extLst>
                    <a:ext uri="{FF2B5EF4-FFF2-40B4-BE49-F238E27FC236}">
                      <a16:creationId xmlns:a16="http://schemas.microsoft.com/office/drawing/2014/main" id="{B5A7A689-EC05-4FE3-980C-0B39438F958B}"/>
                    </a:ext>
                  </a:extLst>
                </p:cNvPr>
                <p:cNvSpPr/>
                <p:nvPr/>
              </p:nvSpPr>
              <p:spPr>
                <a:xfrm>
                  <a:off x="5407140" y="5363473"/>
                  <a:ext cx="540572" cy="783771"/>
                </a:xfrm>
                <a:prstGeom prst="roundRect">
                  <a:avLst/>
                </a:prstGeom>
                <a:solidFill>
                  <a:srgbClr val="666633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6281D02D-82DD-4BE9-9B87-E7DF323680F9}"/>
                    </a:ext>
                  </a:extLst>
                </p:cNvPr>
                <p:cNvSpPr/>
                <p:nvPr/>
              </p:nvSpPr>
              <p:spPr>
                <a:xfrm>
                  <a:off x="5385527" y="5232401"/>
                  <a:ext cx="540572" cy="783771"/>
                </a:xfrm>
                <a:prstGeom prst="roundRect">
                  <a:avLst/>
                </a:prstGeom>
                <a:solidFill>
                  <a:srgbClr val="202020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Rounded Corners 43">
                  <a:extLst>
                    <a:ext uri="{FF2B5EF4-FFF2-40B4-BE49-F238E27FC236}">
                      <a16:creationId xmlns:a16="http://schemas.microsoft.com/office/drawing/2014/main" id="{54EDB106-AED6-4923-AA79-E29A2B91A430}"/>
                    </a:ext>
                  </a:extLst>
                </p:cNvPr>
                <p:cNvSpPr/>
                <p:nvPr/>
              </p:nvSpPr>
              <p:spPr>
                <a:xfrm>
                  <a:off x="5428753" y="5101329"/>
                  <a:ext cx="540572" cy="783771"/>
                </a:xfrm>
                <a:prstGeom prst="roundRect">
                  <a:avLst/>
                </a:prstGeom>
                <a:solidFill>
                  <a:srgbClr val="B6793C"/>
                </a:solidFill>
                <a:ln>
                  <a:solidFill>
                    <a:srgbClr val="B6793C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AF7938B-57A2-4CEE-AC53-30279FF598B4}"/>
                  </a:ext>
                </a:extLst>
              </p:cNvPr>
              <p:cNvGrpSpPr/>
              <p:nvPr/>
            </p:nvGrpSpPr>
            <p:grpSpPr>
              <a:xfrm>
                <a:off x="4997219" y="5339457"/>
                <a:ext cx="297591" cy="553224"/>
                <a:chOff x="6652764" y="1985109"/>
                <a:chExt cx="489467" cy="909924"/>
              </a:xfrm>
            </p:grpSpPr>
            <p:pic>
              <p:nvPicPr>
                <p:cNvPr id="48" name="Picture 2">
                  <a:extLst>
                    <a:ext uri="{FF2B5EF4-FFF2-40B4-BE49-F238E27FC236}">
                      <a16:creationId xmlns:a16="http://schemas.microsoft.com/office/drawing/2014/main" id="{23FD5C39-3C38-4179-876A-30C4B84333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52764" y="1985109"/>
                  <a:ext cx="489467" cy="734199"/>
                </a:xfrm>
                <a:prstGeom prst="rect">
                  <a:avLst/>
                </a:prstGeom>
                <a:noFill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6751DEB-A0CD-43A9-9CAD-D5697C288E52}"/>
                    </a:ext>
                  </a:extLst>
                </p:cNvPr>
                <p:cNvSpPr/>
                <p:nvPr/>
              </p:nvSpPr>
              <p:spPr>
                <a:xfrm>
                  <a:off x="6745420" y="2436594"/>
                  <a:ext cx="273380" cy="458439"/>
                </a:xfrm>
                <a:custGeom>
                  <a:avLst/>
                  <a:gdLst>
                    <a:gd name="connsiteX0" fmla="*/ 136572 w 273380"/>
                    <a:gd name="connsiteY0" fmla="*/ 0 h 458439"/>
                    <a:gd name="connsiteX1" fmla="*/ 245738 w 273380"/>
                    <a:gd name="connsiteY1" fmla="*/ 109166 h 458439"/>
                    <a:gd name="connsiteX2" fmla="*/ 213764 w 273380"/>
                    <a:gd name="connsiteY2" fmla="*/ 186358 h 458439"/>
                    <a:gd name="connsiteX3" fmla="*/ 194828 w 273380"/>
                    <a:gd name="connsiteY3" fmla="*/ 199126 h 458439"/>
                    <a:gd name="connsiteX4" fmla="*/ 233345 w 273380"/>
                    <a:gd name="connsiteY4" fmla="*/ 225095 h 458439"/>
                    <a:gd name="connsiteX5" fmla="*/ 273380 w 273380"/>
                    <a:gd name="connsiteY5" fmla="*/ 321749 h 458439"/>
                    <a:gd name="connsiteX6" fmla="*/ 136690 w 273380"/>
                    <a:gd name="connsiteY6" fmla="*/ 458439 h 458439"/>
                    <a:gd name="connsiteX7" fmla="*/ 0 w 273380"/>
                    <a:gd name="connsiteY7" fmla="*/ 321749 h 458439"/>
                    <a:gd name="connsiteX8" fmla="*/ 40036 w 273380"/>
                    <a:gd name="connsiteY8" fmla="*/ 225095 h 458439"/>
                    <a:gd name="connsiteX9" fmla="*/ 78435 w 273380"/>
                    <a:gd name="connsiteY9" fmla="*/ 199205 h 458439"/>
                    <a:gd name="connsiteX10" fmla="*/ 59380 w 273380"/>
                    <a:gd name="connsiteY10" fmla="*/ 186358 h 458439"/>
                    <a:gd name="connsiteX11" fmla="*/ 27406 w 273380"/>
                    <a:gd name="connsiteY11" fmla="*/ 109166 h 458439"/>
                    <a:gd name="connsiteX12" fmla="*/ 136572 w 273380"/>
                    <a:gd name="connsiteY12" fmla="*/ 0 h 458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73380" h="458439">
                      <a:moveTo>
                        <a:pt x="136572" y="0"/>
                      </a:moveTo>
                      <a:cubicBezTo>
                        <a:pt x="196863" y="0"/>
                        <a:pt x="245738" y="48875"/>
                        <a:pt x="245738" y="109166"/>
                      </a:cubicBezTo>
                      <a:cubicBezTo>
                        <a:pt x="245738" y="139312"/>
                        <a:pt x="233520" y="166603"/>
                        <a:pt x="213764" y="186358"/>
                      </a:cubicBezTo>
                      <a:lnTo>
                        <a:pt x="194828" y="199126"/>
                      </a:lnTo>
                      <a:lnTo>
                        <a:pt x="233345" y="225095"/>
                      </a:lnTo>
                      <a:cubicBezTo>
                        <a:pt x="258081" y="249831"/>
                        <a:pt x="273380" y="284003"/>
                        <a:pt x="273380" y="321749"/>
                      </a:cubicBezTo>
                      <a:cubicBezTo>
                        <a:pt x="273380" y="397241"/>
                        <a:pt x="212182" y="458439"/>
                        <a:pt x="136690" y="458439"/>
                      </a:cubicBezTo>
                      <a:cubicBezTo>
                        <a:pt x="61198" y="458439"/>
                        <a:pt x="0" y="397241"/>
                        <a:pt x="0" y="321749"/>
                      </a:cubicBezTo>
                      <a:cubicBezTo>
                        <a:pt x="0" y="284003"/>
                        <a:pt x="15299" y="249831"/>
                        <a:pt x="40036" y="225095"/>
                      </a:cubicBezTo>
                      <a:lnTo>
                        <a:pt x="78435" y="199205"/>
                      </a:lnTo>
                      <a:lnTo>
                        <a:pt x="59380" y="186358"/>
                      </a:lnTo>
                      <a:cubicBezTo>
                        <a:pt x="39625" y="166603"/>
                        <a:pt x="27406" y="139312"/>
                        <a:pt x="27406" y="109166"/>
                      </a:cubicBezTo>
                      <a:cubicBezTo>
                        <a:pt x="27406" y="48875"/>
                        <a:pt x="76281" y="0"/>
                        <a:pt x="136572" y="0"/>
                      </a:cubicBezTo>
                      <a:close/>
                    </a:path>
                  </a:pathLst>
                </a:custGeom>
                <a:solidFill>
                  <a:srgbClr val="6C6C39"/>
                </a:solidFill>
                <a:ln>
                  <a:solidFill>
                    <a:schemeClr val="tx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E696901-1BE2-4AC9-A8A3-8B0B9FFBF1F2}"/>
                </a:ext>
              </a:extLst>
            </p:cNvPr>
            <p:cNvGrpSpPr/>
            <p:nvPr/>
          </p:nvGrpSpPr>
          <p:grpSpPr>
            <a:xfrm>
              <a:off x="5084710" y="4248136"/>
              <a:ext cx="1651401" cy="584696"/>
              <a:chOff x="4692419" y="4778777"/>
              <a:chExt cx="1616267" cy="584696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F914992-782F-470D-828F-9039804A4036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C57DB63-D4D1-43BC-9340-C1C8F54CDAA7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84" name="Flowchart: Manual Operation 83">
            <a:extLst>
              <a:ext uri="{FF2B5EF4-FFF2-40B4-BE49-F238E27FC236}">
                <a16:creationId xmlns:a16="http://schemas.microsoft.com/office/drawing/2014/main" id="{760475D9-BA0C-43CD-A740-0D4AC8ADA9B9}"/>
              </a:ext>
            </a:extLst>
          </p:cNvPr>
          <p:cNvSpPr/>
          <p:nvPr/>
        </p:nvSpPr>
        <p:spPr>
          <a:xfrm flipV="1">
            <a:off x="8075520" y="4283577"/>
            <a:ext cx="314994" cy="180119"/>
          </a:xfrm>
          <a:prstGeom prst="flowChartManualOperati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1107D6-7595-3EBF-798E-74E9EA5CE50E}"/>
              </a:ext>
            </a:extLst>
          </p:cNvPr>
          <p:cNvSpPr/>
          <p:nvPr/>
        </p:nvSpPr>
        <p:spPr>
          <a:xfrm>
            <a:off x="-554" y="8309"/>
            <a:ext cx="12192554" cy="6830293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hone_buzz-36086">
            <a:hlinkClick r:id="" action="ppaction://media"/>
            <a:extLst>
              <a:ext uri="{FF2B5EF4-FFF2-40B4-BE49-F238E27FC236}">
                <a16:creationId xmlns:a16="http://schemas.microsoft.com/office/drawing/2014/main" id="{DE86C727-D89A-8F8E-B655-5A6F55ABF9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918391D1-D50A-3610-6600-DC509D623665}"/>
              </a:ext>
            </a:extLst>
          </p:cNvPr>
          <p:cNvSpPr/>
          <p:nvPr/>
        </p:nvSpPr>
        <p:spPr>
          <a:xfrm rot="3656672">
            <a:off x="8427002" y="3803036"/>
            <a:ext cx="226308" cy="718251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5276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0"/>
    </mc:Choice>
    <mc:Fallback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0A678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BEC9A99-ADFC-7EFF-62EA-AA829C421663}"/>
              </a:ext>
            </a:extLst>
          </p:cNvPr>
          <p:cNvSpPr/>
          <p:nvPr/>
        </p:nvSpPr>
        <p:spPr>
          <a:xfrm>
            <a:off x="-36890" y="-8206"/>
            <a:ext cx="12228890" cy="38624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87A41753-003F-EBBA-106C-38B3FF72629D}"/>
              </a:ext>
            </a:extLst>
          </p:cNvPr>
          <p:cNvSpPr/>
          <p:nvPr/>
        </p:nvSpPr>
        <p:spPr>
          <a:xfrm>
            <a:off x="10195000" y="-765144"/>
            <a:ext cx="4327922" cy="1032387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5C8A1C41-1EC8-F5E9-9835-FD91E190B1C5}"/>
              </a:ext>
            </a:extLst>
          </p:cNvPr>
          <p:cNvGrpSpPr/>
          <p:nvPr/>
        </p:nvGrpSpPr>
        <p:grpSpPr>
          <a:xfrm>
            <a:off x="5902666" y="-482327"/>
            <a:ext cx="5997618" cy="5000423"/>
            <a:chOff x="2008164" y="-580423"/>
            <a:chExt cx="5997618" cy="500042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E37A22A-103C-7287-1549-08C441DC6652}"/>
                </a:ext>
              </a:extLst>
            </p:cNvPr>
            <p:cNvGrpSpPr/>
            <p:nvPr/>
          </p:nvGrpSpPr>
          <p:grpSpPr>
            <a:xfrm>
              <a:off x="2008164" y="-580423"/>
              <a:ext cx="3498458" cy="4966817"/>
              <a:chOff x="33241" y="1503719"/>
              <a:chExt cx="2006718" cy="2848969"/>
            </a:xfrm>
          </p:grpSpPr>
          <p:sp>
            <p:nvSpPr>
              <p:cNvPr id="88" name="Cloud 87">
                <a:extLst>
                  <a:ext uri="{FF2B5EF4-FFF2-40B4-BE49-F238E27FC236}">
                    <a16:creationId xmlns:a16="http://schemas.microsoft.com/office/drawing/2014/main" id="{1F285EAE-EF6E-44EF-4517-95AB7214C4D6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D69183C6-3886-223E-464D-1A3E38B61D6E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Cloud 89">
                <a:extLst>
                  <a:ext uri="{FF2B5EF4-FFF2-40B4-BE49-F238E27FC236}">
                    <a16:creationId xmlns:a16="http://schemas.microsoft.com/office/drawing/2014/main" id="{99763B19-3678-6A3A-CF3D-715EFFA2B6C3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Cloud 90">
                <a:extLst>
                  <a:ext uri="{FF2B5EF4-FFF2-40B4-BE49-F238E27FC236}">
                    <a16:creationId xmlns:a16="http://schemas.microsoft.com/office/drawing/2014/main" id="{236F38E9-151D-F623-D0BA-84C530A786ED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Cloud 91">
                <a:extLst>
                  <a:ext uri="{FF2B5EF4-FFF2-40B4-BE49-F238E27FC236}">
                    <a16:creationId xmlns:a16="http://schemas.microsoft.com/office/drawing/2014/main" id="{68D05B25-EF5F-76C6-5D74-7DF4DDC7F72E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D6CF89B1-303A-CE41-D9E9-9BEE5001A24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34" name="Group 133">
                  <a:extLst>
                    <a:ext uri="{FF2B5EF4-FFF2-40B4-BE49-F238E27FC236}">
                      <a16:creationId xmlns:a16="http://schemas.microsoft.com/office/drawing/2014/main" id="{865DFEFF-B030-2CF9-CE35-9015219C2A66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9" name="Flowchart: Decision 212">
                    <a:extLst>
                      <a:ext uri="{FF2B5EF4-FFF2-40B4-BE49-F238E27FC236}">
                        <a16:creationId xmlns:a16="http://schemas.microsoft.com/office/drawing/2014/main" id="{CF2DAE1D-3910-D06A-EE7C-15AFF078B3AA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3CDCD5E4-7050-059B-255C-AC4075CA9654}"/>
                      </a:ext>
                    </a:extLst>
                  </p:cNvPr>
                  <p:cNvCxnSpPr>
                    <a:cxnSpLocks/>
                    <a:stCxn id="139" idx="0"/>
                    <a:endCxn id="13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5B70FC49-266D-DDDA-9661-22557BC0389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50602208-36E6-3EA4-ECFD-44CEA03C61B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7D88F26D-9D3C-F524-F878-9F802816949B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51A0E8E6-86B3-DC57-EA67-EC3C3CDB57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B26D0B09-24D6-0C7C-6473-E33F65C4CD7B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466FE659-2419-0C70-9F92-D0B9484B428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2" name="Flowchart: Decision 212">
                    <a:extLst>
                      <a:ext uri="{FF2B5EF4-FFF2-40B4-BE49-F238E27FC236}">
                        <a16:creationId xmlns:a16="http://schemas.microsoft.com/office/drawing/2014/main" id="{EAB0A2AE-8342-605C-2255-75C3A6B4797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33" name="Straight Connector 132">
                    <a:extLst>
                      <a:ext uri="{FF2B5EF4-FFF2-40B4-BE49-F238E27FC236}">
                        <a16:creationId xmlns:a16="http://schemas.microsoft.com/office/drawing/2014/main" id="{E0F0300C-2318-71CA-3CD1-71C29CAD527F}"/>
                      </a:ext>
                    </a:extLst>
                  </p:cNvPr>
                  <p:cNvCxnSpPr>
                    <a:cxnSpLocks/>
                    <a:stCxn id="132" idx="0"/>
                    <a:endCxn id="13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9066AEF3-7A1D-A157-0D99-3156C0DD8CF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3734F5BF-DCB8-E5E2-85BE-EA49D3C60832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8C922DF5-7568-B8F4-DD8E-60B09E5417B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D3621DC-E265-C1D0-0F49-BA9892669A4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A2265AB2-6C2C-C008-EA2A-7FC91D2BF4B4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19DC0C06-7241-40AE-BAFD-19C9E0C798B7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25" name="Flowchart: Decision 212">
                    <a:extLst>
                      <a:ext uri="{FF2B5EF4-FFF2-40B4-BE49-F238E27FC236}">
                        <a16:creationId xmlns:a16="http://schemas.microsoft.com/office/drawing/2014/main" id="{ECD4385E-F785-6226-0484-EA49D8E9E7DD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26" name="Straight Connector 125">
                    <a:extLst>
                      <a:ext uri="{FF2B5EF4-FFF2-40B4-BE49-F238E27FC236}">
                        <a16:creationId xmlns:a16="http://schemas.microsoft.com/office/drawing/2014/main" id="{028BF621-1788-C7D5-AF74-43A1A708D5FC}"/>
                      </a:ext>
                    </a:extLst>
                  </p:cNvPr>
                  <p:cNvCxnSpPr>
                    <a:cxnSpLocks/>
                    <a:stCxn id="125" idx="0"/>
                    <a:endCxn id="12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7EA78B3D-D35E-126C-4084-B231F14F40EF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EA08B1AE-A8B1-C530-BC09-C6A6115DD0C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06075D75-EAFC-75F0-CED4-5ABAF8C06F87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82280418-DA1B-EF35-AECE-38FF4B237CC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BB341D46-B4BE-30B4-BF76-F26F7D0EF246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098C24EE-CFAF-4CB8-3280-7991A140A44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8" name="Flowchart: Decision 212">
                    <a:extLst>
                      <a:ext uri="{FF2B5EF4-FFF2-40B4-BE49-F238E27FC236}">
                        <a16:creationId xmlns:a16="http://schemas.microsoft.com/office/drawing/2014/main" id="{34461469-8645-5BD6-F7C8-ED662F4CD92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9" name="Straight Connector 118">
                    <a:extLst>
                      <a:ext uri="{FF2B5EF4-FFF2-40B4-BE49-F238E27FC236}">
                        <a16:creationId xmlns:a16="http://schemas.microsoft.com/office/drawing/2014/main" id="{968F2415-08BD-9766-3103-F47306342FF7}"/>
                      </a:ext>
                    </a:extLst>
                  </p:cNvPr>
                  <p:cNvCxnSpPr>
                    <a:cxnSpLocks/>
                    <a:stCxn id="118" idx="0"/>
                    <a:endCxn id="11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404A23BF-F8EE-5314-9522-4A9BA8F8FD15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B9276680-3604-F9AC-91C9-DA1132A6E02C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681EE60-202D-46E4-4CD1-5320E58C2C5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B63C65FA-D857-D5DE-C43E-790D66DC038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49FEF8AF-0C49-7A5C-E0D4-CE52C98FF7D8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5AC29310-6590-5A69-EB5D-92846337DDB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1" name="Flowchart: Decision 212">
                    <a:extLst>
                      <a:ext uri="{FF2B5EF4-FFF2-40B4-BE49-F238E27FC236}">
                        <a16:creationId xmlns:a16="http://schemas.microsoft.com/office/drawing/2014/main" id="{78EBFA10-C8FA-06E8-A708-B8508FC21FFA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2" name="Straight Connector 111">
                    <a:extLst>
                      <a:ext uri="{FF2B5EF4-FFF2-40B4-BE49-F238E27FC236}">
                        <a16:creationId xmlns:a16="http://schemas.microsoft.com/office/drawing/2014/main" id="{34282598-4E65-471C-4592-E03541229C62}"/>
                      </a:ext>
                    </a:extLst>
                  </p:cNvPr>
                  <p:cNvCxnSpPr>
                    <a:cxnSpLocks/>
                    <a:stCxn id="111" idx="0"/>
                    <a:endCxn id="111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0E30E0A0-8964-46EB-8B50-AF7D0300AFE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E178DF9B-041F-AF94-94FA-B2F811CAA61B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2B04074-9BB8-B9E9-F372-C6BF4C0026B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791E46F6-7DB2-2910-DE79-703E7B7FE72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ACF9E95E-152C-BBC9-3A1B-EDF39667D7D8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5D03307C-A9E4-302F-C5BF-DE5444F0B1A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04" name="Flowchart: Decision 212">
                    <a:extLst>
                      <a:ext uri="{FF2B5EF4-FFF2-40B4-BE49-F238E27FC236}">
                        <a16:creationId xmlns:a16="http://schemas.microsoft.com/office/drawing/2014/main" id="{D6E6B343-6137-C1ED-0F35-8C70DF39C29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850B6D8E-EA1D-FA41-8FFF-A0E723B786C5}"/>
                      </a:ext>
                    </a:extLst>
                  </p:cNvPr>
                  <p:cNvCxnSpPr>
                    <a:cxnSpLocks/>
                    <a:stCxn id="104" idx="0"/>
                    <a:endCxn id="10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4B5893B2-6655-0CF0-ED5F-42E5C0816FE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DD3D86BD-1BD7-1050-634D-D8F92C0152ED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F162088-B156-1754-40E0-82EFCDA6528B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9F0B7C5-0724-E96B-DE90-397928F047A6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7FC0F121-377F-E532-9FC6-A23E4F6D2B87}"/>
                </a:ext>
              </a:extLst>
            </p:cNvPr>
            <p:cNvGrpSpPr/>
            <p:nvPr/>
          </p:nvGrpSpPr>
          <p:grpSpPr>
            <a:xfrm>
              <a:off x="4682041" y="106711"/>
              <a:ext cx="3323741" cy="4313289"/>
              <a:chOff x="44518" y="1878583"/>
              <a:chExt cx="1906500" cy="2474105"/>
            </a:xfrm>
          </p:grpSpPr>
          <p:sp>
            <p:nvSpPr>
              <p:cNvPr id="142" name="Cloud 141">
                <a:extLst>
                  <a:ext uri="{FF2B5EF4-FFF2-40B4-BE49-F238E27FC236}">
                    <a16:creationId xmlns:a16="http://schemas.microsoft.com/office/drawing/2014/main" id="{F43788D8-D1CD-B802-C70A-744138E19859}"/>
                  </a:ext>
                </a:extLst>
              </p:cNvPr>
              <p:cNvSpPr/>
              <p:nvPr/>
            </p:nvSpPr>
            <p:spPr>
              <a:xfrm>
                <a:off x="289011" y="2805258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D2CF9E33-47EF-B14F-110D-2264DF51230A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Cloud 143">
                <a:extLst>
                  <a:ext uri="{FF2B5EF4-FFF2-40B4-BE49-F238E27FC236}">
                    <a16:creationId xmlns:a16="http://schemas.microsoft.com/office/drawing/2014/main" id="{DBDAF23A-1251-046E-1516-2ADD9DF09CA9}"/>
                  </a:ext>
                </a:extLst>
              </p:cNvPr>
              <p:cNvSpPr/>
              <p:nvPr/>
            </p:nvSpPr>
            <p:spPr>
              <a:xfrm>
                <a:off x="584868" y="1977773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Cloud 144">
                <a:extLst>
                  <a:ext uri="{FF2B5EF4-FFF2-40B4-BE49-F238E27FC236}">
                    <a16:creationId xmlns:a16="http://schemas.microsoft.com/office/drawing/2014/main" id="{598CC093-6372-CDAF-EBBC-B90173EF7CA3}"/>
                  </a:ext>
                </a:extLst>
              </p:cNvPr>
              <p:cNvSpPr/>
              <p:nvPr/>
            </p:nvSpPr>
            <p:spPr>
              <a:xfrm rot="951828">
                <a:off x="44518" y="1878583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6" name="Cloud 145">
                <a:extLst>
                  <a:ext uri="{FF2B5EF4-FFF2-40B4-BE49-F238E27FC236}">
                    <a16:creationId xmlns:a16="http://schemas.microsoft.com/office/drawing/2014/main" id="{68EBA6AD-A9CC-0F0D-B42A-93D11722679B}"/>
                  </a:ext>
                </a:extLst>
              </p:cNvPr>
              <p:cNvSpPr/>
              <p:nvPr/>
            </p:nvSpPr>
            <p:spPr>
              <a:xfrm rot="1922588">
                <a:off x="493553" y="240416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7EE293B-CE9C-3D06-0322-7CD50E5ACBF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7600471D-C6B5-7ED0-9C16-443575079D2C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93" name="Flowchart: Decision 212">
                    <a:extLst>
                      <a:ext uri="{FF2B5EF4-FFF2-40B4-BE49-F238E27FC236}">
                        <a16:creationId xmlns:a16="http://schemas.microsoft.com/office/drawing/2014/main" id="{40064FA5-599B-90D8-34D6-7CDD421AE50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94" name="Straight Connector 193">
                    <a:extLst>
                      <a:ext uri="{FF2B5EF4-FFF2-40B4-BE49-F238E27FC236}">
                        <a16:creationId xmlns:a16="http://schemas.microsoft.com/office/drawing/2014/main" id="{54AFBC7F-EB74-165E-EC25-4A63E3781BB8}"/>
                      </a:ext>
                    </a:extLst>
                  </p:cNvPr>
                  <p:cNvCxnSpPr>
                    <a:cxnSpLocks/>
                    <a:stCxn id="193" idx="0"/>
                    <a:endCxn id="19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6D1B8BD5-33E3-7504-C47E-F993B98B804E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0DECBD75-54DB-57A3-CC0F-7B760076E68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E56F4F84-71F5-3B1D-AD09-5A395718757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9CFDBC25-FFA1-9AC3-111F-BB6942482063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9F4E444C-6487-AC41-D1CB-A5CC7463F77D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81" name="Group 180">
                  <a:extLst>
                    <a:ext uri="{FF2B5EF4-FFF2-40B4-BE49-F238E27FC236}">
                      <a16:creationId xmlns:a16="http://schemas.microsoft.com/office/drawing/2014/main" id="{770E42B6-F59B-A6C1-582F-6952F028DF9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86" name="Flowchart: Decision 212">
                    <a:extLst>
                      <a:ext uri="{FF2B5EF4-FFF2-40B4-BE49-F238E27FC236}">
                        <a16:creationId xmlns:a16="http://schemas.microsoft.com/office/drawing/2014/main" id="{3E622466-F443-65CB-7692-11EBB29FF440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87" name="Straight Connector 186">
                    <a:extLst>
                      <a:ext uri="{FF2B5EF4-FFF2-40B4-BE49-F238E27FC236}">
                        <a16:creationId xmlns:a16="http://schemas.microsoft.com/office/drawing/2014/main" id="{76D1579B-D010-FBA4-ECAD-D27D091D54A5}"/>
                      </a:ext>
                    </a:extLst>
                  </p:cNvPr>
                  <p:cNvCxnSpPr>
                    <a:cxnSpLocks/>
                    <a:stCxn id="186" idx="0"/>
                    <a:endCxn id="18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A433ED9B-1A67-F9D2-42C2-928C6F62A9A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063A82D3-8CE0-E20F-C115-7267E17B6D1A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667DD53E-514D-D6E3-A578-6DD7E1DC4B3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631F72C9-63B6-4E2C-FEB4-AE6AE54AB1F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CC128616-6463-982A-0ED9-B4757C1D0C63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DEB02B5A-0314-BAFC-55A8-C679BE52F5CD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79" name="Flowchart: Decision 212">
                    <a:extLst>
                      <a:ext uri="{FF2B5EF4-FFF2-40B4-BE49-F238E27FC236}">
                        <a16:creationId xmlns:a16="http://schemas.microsoft.com/office/drawing/2014/main" id="{C8841D76-C8C0-5895-8B67-BFC49591E748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80" name="Straight Connector 179">
                    <a:extLst>
                      <a:ext uri="{FF2B5EF4-FFF2-40B4-BE49-F238E27FC236}">
                        <a16:creationId xmlns:a16="http://schemas.microsoft.com/office/drawing/2014/main" id="{0D510419-3C06-D8ED-A604-A16CB5945F74}"/>
                      </a:ext>
                    </a:extLst>
                  </p:cNvPr>
                  <p:cNvCxnSpPr>
                    <a:cxnSpLocks/>
                    <a:stCxn id="179" idx="0"/>
                    <a:endCxn id="17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E00FFF74-66F2-ABB0-346C-DA1C747ED3F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E74C002D-DC07-0453-3F03-D91760971442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75B8AEC1-58FE-8C6C-4CCC-52DC2416FCB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B19B7EA0-0923-171E-6265-70E9A666C7CA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244AF941-1FAB-3FB5-D875-750BF171E8B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84F0F40F-134A-3827-CBB9-5452469DC80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72" name="Flowchart: Decision 212">
                    <a:extLst>
                      <a:ext uri="{FF2B5EF4-FFF2-40B4-BE49-F238E27FC236}">
                        <a16:creationId xmlns:a16="http://schemas.microsoft.com/office/drawing/2014/main" id="{26AFD172-C4F9-4482-344A-4FF9DA3FD92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05B52EA8-7F11-D07F-CBF8-77150AFE28B5}"/>
                      </a:ext>
                    </a:extLst>
                  </p:cNvPr>
                  <p:cNvCxnSpPr>
                    <a:cxnSpLocks/>
                    <a:stCxn id="172" idx="0"/>
                    <a:endCxn id="17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F17B6A6-875F-DBF2-5980-09227ACE0F54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F6217221-6330-D3BD-A015-EAC12B53096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CC331B29-A3F5-0D13-88F0-4638FF4B2E5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3C968DC1-3C12-1BF3-876E-C15A5E68243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018B2E0D-D2F7-1584-3C45-95C131FE1FA0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9D818DC5-D6DC-B213-90A7-07FC63094B0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65" name="Flowchart: Decision 212">
                    <a:extLst>
                      <a:ext uri="{FF2B5EF4-FFF2-40B4-BE49-F238E27FC236}">
                        <a16:creationId xmlns:a16="http://schemas.microsoft.com/office/drawing/2014/main" id="{46EEF95E-DA0A-CA48-3FCF-47DE73798924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66" name="Straight Connector 165">
                    <a:extLst>
                      <a:ext uri="{FF2B5EF4-FFF2-40B4-BE49-F238E27FC236}">
                        <a16:creationId xmlns:a16="http://schemas.microsoft.com/office/drawing/2014/main" id="{439372B2-4E22-1366-2A75-B3CAA3D16456}"/>
                      </a:ext>
                    </a:extLst>
                  </p:cNvPr>
                  <p:cNvCxnSpPr>
                    <a:cxnSpLocks/>
                    <a:stCxn id="165" idx="0"/>
                    <a:endCxn id="16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584767A8-2C4A-C59E-9660-68EAB0FACD4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8B88926E-A46C-E1A9-BC63-17155F20EE7E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6DDEC2C5-98D4-00A1-6631-7DFAC6B8DCF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49AF2CA2-8E6F-9DEC-F111-A0FA1CCD9BE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4BB266B6-7B0A-2029-7DB9-AF9099F35B6F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A2DB4086-AD27-0174-8E0C-D9C42A917E1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58" name="Flowchart: Decision 212">
                    <a:extLst>
                      <a:ext uri="{FF2B5EF4-FFF2-40B4-BE49-F238E27FC236}">
                        <a16:creationId xmlns:a16="http://schemas.microsoft.com/office/drawing/2014/main" id="{DEA2A514-0100-EA3C-5FB0-765CD0B6326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59" name="Straight Connector 158">
                    <a:extLst>
                      <a:ext uri="{FF2B5EF4-FFF2-40B4-BE49-F238E27FC236}">
                        <a16:creationId xmlns:a16="http://schemas.microsoft.com/office/drawing/2014/main" id="{BB5F2CCD-40C8-83B8-EBEA-CFEACA75ABBA}"/>
                      </a:ext>
                    </a:extLst>
                  </p:cNvPr>
                  <p:cNvCxnSpPr>
                    <a:cxnSpLocks/>
                    <a:stCxn id="158" idx="0"/>
                    <a:endCxn id="1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E9E02DA8-EEC8-E63C-4B26-064F387AE83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A2205763-9DCB-E56D-4641-54B626FBD30C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9D2450C9-8BB3-F836-D7AD-7A6D93D3A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A70B5AE2-6811-B382-60D7-0F3106482D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22499FAC-F871-32CF-1993-EE5BD931A3AB}"/>
              </a:ext>
            </a:extLst>
          </p:cNvPr>
          <p:cNvSpPr/>
          <p:nvPr/>
        </p:nvSpPr>
        <p:spPr>
          <a:xfrm>
            <a:off x="0" y="3854286"/>
            <a:ext cx="12192000" cy="30037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0080589-2A6B-7C2F-900D-DD2777370187}"/>
              </a:ext>
            </a:extLst>
          </p:cNvPr>
          <p:cNvGrpSpPr/>
          <p:nvPr/>
        </p:nvGrpSpPr>
        <p:grpSpPr>
          <a:xfrm>
            <a:off x="-166295" y="-1011311"/>
            <a:ext cx="4353368" cy="5663318"/>
            <a:chOff x="33241" y="1503719"/>
            <a:chExt cx="2006718" cy="2848969"/>
          </a:xfrm>
        </p:grpSpPr>
        <p:sp>
          <p:nvSpPr>
            <p:cNvPr id="34" name="Cloud 33">
              <a:extLst>
                <a:ext uri="{FF2B5EF4-FFF2-40B4-BE49-F238E27FC236}">
                  <a16:creationId xmlns:a16="http://schemas.microsoft.com/office/drawing/2014/main" id="{AF66F27F-134B-4DB4-A824-A140C743DDFE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Trapezoid 34">
              <a:extLst>
                <a:ext uri="{FF2B5EF4-FFF2-40B4-BE49-F238E27FC236}">
                  <a16:creationId xmlns:a16="http://schemas.microsoft.com/office/drawing/2014/main" id="{FFB27072-5F2D-C436-F868-E7D195389064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Cloud 35">
              <a:extLst>
                <a:ext uri="{FF2B5EF4-FFF2-40B4-BE49-F238E27FC236}">
                  <a16:creationId xmlns:a16="http://schemas.microsoft.com/office/drawing/2014/main" id="{74D573EF-04F2-B36B-1DF5-71B7D20F28EB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Cloud 36">
              <a:extLst>
                <a:ext uri="{FF2B5EF4-FFF2-40B4-BE49-F238E27FC236}">
                  <a16:creationId xmlns:a16="http://schemas.microsoft.com/office/drawing/2014/main" id="{C820C281-247D-8A68-30B9-50B58289C171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Cloud 37">
              <a:extLst>
                <a:ext uri="{FF2B5EF4-FFF2-40B4-BE49-F238E27FC236}">
                  <a16:creationId xmlns:a16="http://schemas.microsoft.com/office/drawing/2014/main" id="{3B7EE9C6-4D47-1F0E-B2E9-80D0E61AF075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9FC3E15-CFDA-E621-F500-E2D3ECC6FD2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E6743675-3310-3C0F-2DC3-4842B5AE99F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5" name="Flowchart: Decision 212">
                  <a:extLst>
                    <a:ext uri="{FF2B5EF4-FFF2-40B4-BE49-F238E27FC236}">
                      <a16:creationId xmlns:a16="http://schemas.microsoft.com/office/drawing/2014/main" id="{890DB32F-76C9-B325-0659-2737271BB61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3D5C8E28-949D-5210-BB99-5EBF68D6E499}"/>
                    </a:ext>
                  </a:extLst>
                </p:cNvPr>
                <p:cNvCxnSpPr>
                  <a:cxnSpLocks/>
                  <a:stCxn id="85" idx="0"/>
                  <a:endCxn id="8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2A7ADE6-603F-572E-81A5-76F529A758C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B127C8A7-3B9D-1693-A386-4E4E295A6E1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FFE2D92-1556-1268-F34E-591F7D0416D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56130E5F-7960-16F5-8027-306C8E04838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BDF0753-62A2-A6D3-73F4-7BF4AF3EE28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F38AE80D-AA55-9D09-BA81-552B802ACD1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8" name="Flowchart: Decision 212">
                  <a:extLst>
                    <a:ext uri="{FF2B5EF4-FFF2-40B4-BE49-F238E27FC236}">
                      <a16:creationId xmlns:a16="http://schemas.microsoft.com/office/drawing/2014/main" id="{6D182443-481C-0283-1E07-B446FE009B5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E3947696-E450-894C-5A32-157EBD58CE53}"/>
                    </a:ext>
                  </a:extLst>
                </p:cNvPr>
                <p:cNvCxnSpPr>
                  <a:cxnSpLocks/>
                  <a:stCxn id="78" idx="0"/>
                  <a:endCxn id="7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69F5F2A0-1390-176A-E97B-28FF82E22FC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331E15E-B61F-637E-1D04-3A16E73686E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5F27164-49AE-E970-5453-1123A1BA299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5387E4FA-D313-C7B6-5D71-279A89FE600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CAD7DEC-CAC4-E3DD-398E-B4165ADBA6AA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03A3032F-E79C-366A-EE94-8A6A4B176A8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1" name="Flowchart: Decision 212">
                  <a:extLst>
                    <a:ext uri="{FF2B5EF4-FFF2-40B4-BE49-F238E27FC236}">
                      <a16:creationId xmlns:a16="http://schemas.microsoft.com/office/drawing/2014/main" id="{3F0395A7-82B3-785C-84C0-BA2A0CA5A1DB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EA34D3AB-13FA-A01D-1CA2-53EA16F59D5E}"/>
                    </a:ext>
                  </a:extLst>
                </p:cNvPr>
                <p:cNvCxnSpPr>
                  <a:cxnSpLocks/>
                  <a:stCxn id="71" idx="0"/>
                  <a:endCxn id="7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FAB63085-B478-7BEA-C71D-D744B0484951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AA27D7E-F86F-D556-A931-37DE0A58699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139C797-9942-12D8-BC84-E01B21B829C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EFA931A-6795-28E4-B548-07AA27C0CEE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F77EC8E-5996-440E-90AC-FDA38A90A8BA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A3340AE-85A8-F6EA-8E18-F8B19CDEF5A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4" name="Flowchart: Decision 212">
                  <a:extLst>
                    <a:ext uri="{FF2B5EF4-FFF2-40B4-BE49-F238E27FC236}">
                      <a16:creationId xmlns:a16="http://schemas.microsoft.com/office/drawing/2014/main" id="{87B5957B-02F6-EA86-BE17-CC064CA90F3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F20DC414-2A50-2D7B-70B3-6ED914BC9592}"/>
                    </a:ext>
                  </a:extLst>
                </p:cNvPr>
                <p:cNvCxnSpPr>
                  <a:cxnSpLocks/>
                  <a:stCxn id="64" idx="0"/>
                  <a:endCxn id="6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E8BC0508-D0F0-4BB8-EDAD-77AC6635775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07F0955-A735-C185-5E14-DFF1C642FC9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4C775066-08B8-6933-B581-7FA9D6BCE40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6650E0-D520-6FBC-8F9F-2C68B888D37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71A5A11A-09D4-3A5F-BB03-CDD55D1EF181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DA108B6-6DE8-A709-3B6D-5C5511F2545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7" name="Flowchart: Decision 212">
                  <a:extLst>
                    <a:ext uri="{FF2B5EF4-FFF2-40B4-BE49-F238E27FC236}">
                      <a16:creationId xmlns:a16="http://schemas.microsoft.com/office/drawing/2014/main" id="{932E1482-4FC5-6D36-818C-FD5E6DF7644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855B349B-3646-E025-7F57-DD5946538561}"/>
                    </a:ext>
                  </a:extLst>
                </p:cNvPr>
                <p:cNvCxnSpPr>
                  <a:cxnSpLocks/>
                  <a:stCxn id="57" idx="0"/>
                  <a:endCxn id="5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1E4DC325-9FFD-7A7E-F9D2-015971A2F4A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84441AA-AD8B-27EC-7CC6-71A14354B48E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79FE9A4-F08E-1931-915C-23F2B5B17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CE928C3-DEDC-09D5-BB11-15F86EF1DD0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98398DD-4443-BD1F-46FD-4E01B58DFCEB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2D5D1413-D190-1B42-014F-13E7013FD55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0" name="Flowchart: Decision 212">
                  <a:extLst>
                    <a:ext uri="{FF2B5EF4-FFF2-40B4-BE49-F238E27FC236}">
                      <a16:creationId xmlns:a16="http://schemas.microsoft.com/office/drawing/2014/main" id="{324D68FD-BB83-A476-5C52-5D9A1ABB251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D297931C-EFBF-6442-8DD5-21EE2B4831DF}"/>
                    </a:ext>
                  </a:extLst>
                </p:cNvPr>
                <p:cNvCxnSpPr>
                  <a:cxnSpLocks/>
                  <a:stCxn id="50" idx="0"/>
                  <a:endCxn id="5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C3AADBCF-9123-E486-8E55-148D154394C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626CDE6-0B98-8ECA-7333-5CC420DCB246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369EB4A-3BD9-A891-49D6-51BA8F4FD4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BC9DE2F-E2EF-5BA0-641B-01991ABC9AB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1FC05D4-BA91-63FF-EE7E-88A11BA3C452}"/>
              </a:ext>
            </a:extLst>
          </p:cNvPr>
          <p:cNvGrpSpPr/>
          <p:nvPr/>
        </p:nvGrpSpPr>
        <p:grpSpPr>
          <a:xfrm>
            <a:off x="974216" y="1884485"/>
            <a:ext cx="10093657" cy="4212692"/>
            <a:chOff x="2441926" y="2406932"/>
            <a:chExt cx="6027195" cy="251551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B67E1E7-3E1A-0620-BAD3-38FFB9A26104}"/>
                </a:ext>
              </a:extLst>
            </p:cNvPr>
            <p:cNvSpPr/>
            <p:nvPr/>
          </p:nvSpPr>
          <p:spPr>
            <a:xfrm>
              <a:off x="3226894" y="2711006"/>
              <a:ext cx="4367423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ED52703-2DEB-F14B-A776-099B17C11E9D}"/>
                </a:ext>
              </a:extLst>
            </p:cNvPr>
            <p:cNvSpPr/>
            <p:nvPr/>
          </p:nvSpPr>
          <p:spPr>
            <a:xfrm>
              <a:off x="3226894" y="2995958"/>
              <a:ext cx="4367423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E12A3B8-E9B1-A921-3222-5D6B49547997}"/>
                </a:ext>
              </a:extLst>
            </p:cNvPr>
            <p:cNvSpPr/>
            <p:nvPr/>
          </p:nvSpPr>
          <p:spPr>
            <a:xfrm>
              <a:off x="3239363" y="3256707"/>
              <a:ext cx="4444488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2A97552-FD3E-F746-5F0E-B9AD422EB446}"/>
                </a:ext>
              </a:extLst>
            </p:cNvPr>
            <p:cNvSpPr/>
            <p:nvPr/>
          </p:nvSpPr>
          <p:spPr>
            <a:xfrm>
              <a:off x="2441926" y="3023235"/>
              <a:ext cx="784967" cy="1894648"/>
            </a:xfrm>
            <a:custGeom>
              <a:avLst/>
              <a:gdLst>
                <a:gd name="connsiteX0" fmla="*/ 0 w 596900"/>
                <a:gd name="connsiteY0" fmla="*/ 0 h 298450"/>
                <a:gd name="connsiteX1" fmla="*/ 596900 w 596900"/>
                <a:gd name="connsiteY1" fmla="*/ 0 h 298450"/>
                <a:gd name="connsiteX2" fmla="*/ 596900 w 596900"/>
                <a:gd name="connsiteY2" fmla="*/ 298450 h 298450"/>
                <a:gd name="connsiteX3" fmla="*/ 0 w 596900"/>
                <a:gd name="connsiteY3" fmla="*/ 298450 h 298450"/>
                <a:gd name="connsiteX4" fmla="*/ 0 w 596900"/>
                <a:gd name="connsiteY4" fmla="*/ 0 h 298450"/>
                <a:gd name="connsiteX0" fmla="*/ 0 w 596900"/>
                <a:gd name="connsiteY0" fmla="*/ 44450 h 342900"/>
                <a:gd name="connsiteX1" fmla="*/ 596900 w 596900"/>
                <a:gd name="connsiteY1" fmla="*/ 0 h 342900"/>
                <a:gd name="connsiteX2" fmla="*/ 596900 w 596900"/>
                <a:gd name="connsiteY2" fmla="*/ 342900 h 342900"/>
                <a:gd name="connsiteX3" fmla="*/ 0 w 596900"/>
                <a:gd name="connsiteY3" fmla="*/ 342900 h 342900"/>
                <a:gd name="connsiteX4" fmla="*/ 0 w 596900"/>
                <a:gd name="connsiteY4" fmla="*/ 44450 h 342900"/>
                <a:gd name="connsiteX0" fmla="*/ 0 w 660400"/>
                <a:gd name="connsiteY0" fmla="*/ 44450 h 342900"/>
                <a:gd name="connsiteX1" fmla="*/ 596900 w 660400"/>
                <a:gd name="connsiteY1" fmla="*/ 0 h 342900"/>
                <a:gd name="connsiteX2" fmla="*/ 660400 w 660400"/>
                <a:gd name="connsiteY2" fmla="*/ 82550 h 342900"/>
                <a:gd name="connsiteX3" fmla="*/ 0 w 660400"/>
                <a:gd name="connsiteY3" fmla="*/ 342900 h 342900"/>
                <a:gd name="connsiteX4" fmla="*/ 0 w 660400"/>
                <a:gd name="connsiteY4" fmla="*/ 44450 h 342900"/>
                <a:gd name="connsiteX0" fmla="*/ 0 w 660400"/>
                <a:gd name="connsiteY0" fmla="*/ 44450 h 393700"/>
                <a:gd name="connsiteX1" fmla="*/ 596900 w 660400"/>
                <a:gd name="connsiteY1" fmla="*/ 0 h 393700"/>
                <a:gd name="connsiteX2" fmla="*/ 660400 w 660400"/>
                <a:gd name="connsiteY2" fmla="*/ 82550 h 393700"/>
                <a:gd name="connsiteX3" fmla="*/ 57150 w 660400"/>
                <a:gd name="connsiteY3" fmla="*/ 393700 h 393700"/>
                <a:gd name="connsiteX4" fmla="*/ 0 w 660400"/>
                <a:gd name="connsiteY4" fmla="*/ 44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79450"/>
                <a:gd name="connsiteY0" fmla="*/ 298450 h 393700"/>
                <a:gd name="connsiteX1" fmla="*/ 6223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1905000"/>
                <a:gd name="connsiteX1" fmla="*/ 596900 w 679450"/>
                <a:gd name="connsiteY1" fmla="*/ 0 h 1905000"/>
                <a:gd name="connsiteX2" fmla="*/ 679450 w 679450"/>
                <a:gd name="connsiteY2" fmla="*/ 63500 h 1905000"/>
                <a:gd name="connsiteX3" fmla="*/ 95250 w 679450"/>
                <a:gd name="connsiteY3" fmla="*/ 1905000 h 1905000"/>
                <a:gd name="connsiteX4" fmla="*/ 0 w 679450"/>
                <a:gd name="connsiteY4" fmla="*/ 298450 h 1905000"/>
                <a:gd name="connsiteX0" fmla="*/ 0 w 679450"/>
                <a:gd name="connsiteY0" fmla="*/ 298450 h 1907493"/>
                <a:gd name="connsiteX1" fmla="*/ 596900 w 679450"/>
                <a:gd name="connsiteY1" fmla="*/ 0 h 1907493"/>
                <a:gd name="connsiteX2" fmla="*/ 679450 w 679450"/>
                <a:gd name="connsiteY2" fmla="*/ 63500 h 1907493"/>
                <a:gd name="connsiteX3" fmla="*/ 107950 w 679450"/>
                <a:gd name="connsiteY3" fmla="*/ 374650 h 1907493"/>
                <a:gd name="connsiteX4" fmla="*/ 95250 w 679450"/>
                <a:gd name="connsiteY4" fmla="*/ 1905000 h 1907493"/>
                <a:gd name="connsiteX5" fmla="*/ 0 w 679450"/>
                <a:gd name="connsiteY5" fmla="*/ 298450 h 1907493"/>
                <a:gd name="connsiteX0" fmla="*/ 0 w 679450"/>
                <a:gd name="connsiteY0" fmla="*/ 298450 h 1907481"/>
                <a:gd name="connsiteX1" fmla="*/ 596900 w 679450"/>
                <a:gd name="connsiteY1" fmla="*/ 0 h 1907481"/>
                <a:gd name="connsiteX2" fmla="*/ 679450 w 679450"/>
                <a:gd name="connsiteY2" fmla="*/ 63500 h 1907481"/>
                <a:gd name="connsiteX3" fmla="*/ 127000 w 679450"/>
                <a:gd name="connsiteY3" fmla="*/ 368300 h 1907481"/>
                <a:gd name="connsiteX4" fmla="*/ 95250 w 679450"/>
                <a:gd name="connsiteY4" fmla="*/ 1905000 h 1907481"/>
                <a:gd name="connsiteX5" fmla="*/ 0 w 679450"/>
                <a:gd name="connsiteY5" fmla="*/ 298450 h 1907481"/>
                <a:gd name="connsiteX0" fmla="*/ 0 w 679450"/>
                <a:gd name="connsiteY0" fmla="*/ 298450 h 1907528"/>
                <a:gd name="connsiteX1" fmla="*/ 596900 w 679450"/>
                <a:gd name="connsiteY1" fmla="*/ 0 h 1907528"/>
                <a:gd name="connsiteX2" fmla="*/ 679450 w 679450"/>
                <a:gd name="connsiteY2" fmla="*/ 63500 h 1907528"/>
                <a:gd name="connsiteX3" fmla="*/ 127000 w 679450"/>
                <a:gd name="connsiteY3" fmla="*/ 368300 h 1907528"/>
                <a:gd name="connsiteX4" fmla="*/ 95250 w 679450"/>
                <a:gd name="connsiteY4" fmla="*/ 1905000 h 1907528"/>
                <a:gd name="connsiteX5" fmla="*/ 0 w 679450"/>
                <a:gd name="connsiteY5" fmla="*/ 298450 h 1907528"/>
                <a:gd name="connsiteX0" fmla="*/ 0 w 679450"/>
                <a:gd name="connsiteY0" fmla="*/ 298450 h 1907528"/>
                <a:gd name="connsiteX1" fmla="*/ 596900 w 679450"/>
                <a:gd name="connsiteY1" fmla="*/ 0 h 1907528"/>
                <a:gd name="connsiteX2" fmla="*/ 679450 w 679450"/>
                <a:gd name="connsiteY2" fmla="*/ 63500 h 1907528"/>
                <a:gd name="connsiteX3" fmla="*/ 127000 w 679450"/>
                <a:gd name="connsiteY3" fmla="*/ 368300 h 1907528"/>
                <a:gd name="connsiteX4" fmla="*/ 95250 w 679450"/>
                <a:gd name="connsiteY4" fmla="*/ 1905000 h 1907528"/>
                <a:gd name="connsiteX5" fmla="*/ 0 w 679450"/>
                <a:gd name="connsiteY5" fmla="*/ 298450 h 1907528"/>
                <a:gd name="connsiteX0" fmla="*/ 0 w 679450"/>
                <a:gd name="connsiteY0" fmla="*/ 298450 h 1906946"/>
                <a:gd name="connsiteX1" fmla="*/ 596900 w 679450"/>
                <a:gd name="connsiteY1" fmla="*/ 0 h 1906946"/>
                <a:gd name="connsiteX2" fmla="*/ 679450 w 679450"/>
                <a:gd name="connsiteY2" fmla="*/ 63500 h 1906946"/>
                <a:gd name="connsiteX3" fmla="*/ 127000 w 679450"/>
                <a:gd name="connsiteY3" fmla="*/ 368300 h 1906946"/>
                <a:gd name="connsiteX4" fmla="*/ 95250 w 679450"/>
                <a:gd name="connsiteY4" fmla="*/ 1905000 h 1906946"/>
                <a:gd name="connsiteX5" fmla="*/ 0 w 679450"/>
                <a:gd name="connsiteY5" fmla="*/ 298450 h 1906946"/>
                <a:gd name="connsiteX0" fmla="*/ 28653 w 708103"/>
                <a:gd name="connsiteY0" fmla="*/ 298450 h 1906699"/>
                <a:gd name="connsiteX1" fmla="*/ 625553 w 708103"/>
                <a:gd name="connsiteY1" fmla="*/ 0 h 1906699"/>
                <a:gd name="connsiteX2" fmla="*/ 708103 w 708103"/>
                <a:gd name="connsiteY2" fmla="*/ 63500 h 1906699"/>
                <a:gd name="connsiteX3" fmla="*/ 155653 w 708103"/>
                <a:gd name="connsiteY3" fmla="*/ 368300 h 1906699"/>
                <a:gd name="connsiteX4" fmla="*/ 123903 w 708103"/>
                <a:gd name="connsiteY4" fmla="*/ 1905000 h 1906699"/>
                <a:gd name="connsiteX5" fmla="*/ 28653 w 708103"/>
                <a:gd name="connsiteY5" fmla="*/ 298450 h 1906699"/>
                <a:gd name="connsiteX0" fmla="*/ 28653 w 708103"/>
                <a:gd name="connsiteY0" fmla="*/ 298450 h 1906699"/>
                <a:gd name="connsiteX1" fmla="*/ 625553 w 708103"/>
                <a:gd name="connsiteY1" fmla="*/ 0 h 1906699"/>
                <a:gd name="connsiteX2" fmla="*/ 708103 w 708103"/>
                <a:gd name="connsiteY2" fmla="*/ 63500 h 1906699"/>
                <a:gd name="connsiteX3" fmla="*/ 155653 w 708103"/>
                <a:gd name="connsiteY3" fmla="*/ 368300 h 1906699"/>
                <a:gd name="connsiteX4" fmla="*/ 123903 w 708103"/>
                <a:gd name="connsiteY4" fmla="*/ 1905000 h 1906699"/>
                <a:gd name="connsiteX5" fmla="*/ 28653 w 708103"/>
                <a:gd name="connsiteY5" fmla="*/ 298450 h 1906699"/>
                <a:gd name="connsiteX0" fmla="*/ 36213 w 715663"/>
                <a:gd name="connsiteY0" fmla="*/ 298450 h 1900357"/>
                <a:gd name="connsiteX1" fmla="*/ 633113 w 715663"/>
                <a:gd name="connsiteY1" fmla="*/ 0 h 1900357"/>
                <a:gd name="connsiteX2" fmla="*/ 715663 w 715663"/>
                <a:gd name="connsiteY2" fmla="*/ 63500 h 1900357"/>
                <a:gd name="connsiteX3" fmla="*/ 163213 w 715663"/>
                <a:gd name="connsiteY3" fmla="*/ 368300 h 1900357"/>
                <a:gd name="connsiteX4" fmla="*/ 112413 w 715663"/>
                <a:gd name="connsiteY4" fmla="*/ 1898650 h 1900357"/>
                <a:gd name="connsiteX5" fmla="*/ 36213 w 715663"/>
                <a:gd name="connsiteY5" fmla="*/ 298450 h 1900357"/>
                <a:gd name="connsiteX0" fmla="*/ 26476 w 705926"/>
                <a:gd name="connsiteY0" fmla="*/ 298450 h 1900357"/>
                <a:gd name="connsiteX1" fmla="*/ 623376 w 705926"/>
                <a:gd name="connsiteY1" fmla="*/ 0 h 1900357"/>
                <a:gd name="connsiteX2" fmla="*/ 705926 w 705926"/>
                <a:gd name="connsiteY2" fmla="*/ 63500 h 1900357"/>
                <a:gd name="connsiteX3" fmla="*/ 153476 w 705926"/>
                <a:gd name="connsiteY3" fmla="*/ 368300 h 1900357"/>
                <a:gd name="connsiteX4" fmla="*/ 128076 w 705926"/>
                <a:gd name="connsiteY4" fmla="*/ 1898650 h 1900357"/>
                <a:gd name="connsiteX5" fmla="*/ 26476 w 705926"/>
                <a:gd name="connsiteY5" fmla="*/ 298450 h 1900357"/>
                <a:gd name="connsiteX0" fmla="*/ 34021 w 713471"/>
                <a:gd name="connsiteY0" fmla="*/ 298450 h 2068930"/>
                <a:gd name="connsiteX1" fmla="*/ 630921 w 713471"/>
                <a:gd name="connsiteY1" fmla="*/ 0 h 2068930"/>
                <a:gd name="connsiteX2" fmla="*/ 713471 w 713471"/>
                <a:gd name="connsiteY2" fmla="*/ 63500 h 2068930"/>
                <a:gd name="connsiteX3" fmla="*/ 161021 w 713471"/>
                <a:gd name="connsiteY3" fmla="*/ 368300 h 2068930"/>
                <a:gd name="connsiteX4" fmla="*/ 135621 w 713471"/>
                <a:gd name="connsiteY4" fmla="*/ 1898650 h 2068930"/>
                <a:gd name="connsiteX5" fmla="*/ 78471 w 713471"/>
                <a:gd name="connsiteY5" fmla="*/ 1854200 h 2068930"/>
                <a:gd name="connsiteX6" fmla="*/ 34021 w 713471"/>
                <a:gd name="connsiteY6" fmla="*/ 298450 h 2068930"/>
                <a:gd name="connsiteX0" fmla="*/ 34021 w 713471"/>
                <a:gd name="connsiteY0" fmla="*/ 298450 h 1999280"/>
                <a:gd name="connsiteX1" fmla="*/ 630921 w 713471"/>
                <a:gd name="connsiteY1" fmla="*/ 0 h 1999280"/>
                <a:gd name="connsiteX2" fmla="*/ 713471 w 713471"/>
                <a:gd name="connsiteY2" fmla="*/ 63500 h 1999280"/>
                <a:gd name="connsiteX3" fmla="*/ 161021 w 713471"/>
                <a:gd name="connsiteY3" fmla="*/ 368300 h 1999280"/>
                <a:gd name="connsiteX4" fmla="*/ 135621 w 713471"/>
                <a:gd name="connsiteY4" fmla="*/ 1898650 h 1999280"/>
                <a:gd name="connsiteX5" fmla="*/ 78471 w 713471"/>
                <a:gd name="connsiteY5" fmla="*/ 1854200 h 1999280"/>
                <a:gd name="connsiteX6" fmla="*/ 34021 w 713471"/>
                <a:gd name="connsiteY6" fmla="*/ 298450 h 1999280"/>
                <a:gd name="connsiteX0" fmla="*/ 34021 w 713471"/>
                <a:gd name="connsiteY0" fmla="*/ 298450 h 1979842"/>
                <a:gd name="connsiteX1" fmla="*/ 630921 w 713471"/>
                <a:gd name="connsiteY1" fmla="*/ 0 h 1979842"/>
                <a:gd name="connsiteX2" fmla="*/ 713471 w 713471"/>
                <a:gd name="connsiteY2" fmla="*/ 63500 h 1979842"/>
                <a:gd name="connsiteX3" fmla="*/ 161021 w 713471"/>
                <a:gd name="connsiteY3" fmla="*/ 368300 h 1979842"/>
                <a:gd name="connsiteX4" fmla="*/ 173721 w 713471"/>
                <a:gd name="connsiteY4" fmla="*/ 1873250 h 1979842"/>
                <a:gd name="connsiteX5" fmla="*/ 78471 w 713471"/>
                <a:gd name="connsiteY5" fmla="*/ 1854200 h 1979842"/>
                <a:gd name="connsiteX6" fmla="*/ 34021 w 713471"/>
                <a:gd name="connsiteY6" fmla="*/ 298450 h 1979842"/>
                <a:gd name="connsiteX0" fmla="*/ 34021 w 713471"/>
                <a:gd name="connsiteY0" fmla="*/ 298450 h 1909376"/>
                <a:gd name="connsiteX1" fmla="*/ 630921 w 713471"/>
                <a:gd name="connsiteY1" fmla="*/ 0 h 1909376"/>
                <a:gd name="connsiteX2" fmla="*/ 713471 w 713471"/>
                <a:gd name="connsiteY2" fmla="*/ 63500 h 1909376"/>
                <a:gd name="connsiteX3" fmla="*/ 161021 w 713471"/>
                <a:gd name="connsiteY3" fmla="*/ 368300 h 1909376"/>
                <a:gd name="connsiteX4" fmla="*/ 173721 w 713471"/>
                <a:gd name="connsiteY4" fmla="*/ 1873250 h 1909376"/>
                <a:gd name="connsiteX5" fmla="*/ 78471 w 713471"/>
                <a:gd name="connsiteY5" fmla="*/ 1854200 h 1909376"/>
                <a:gd name="connsiteX6" fmla="*/ 34021 w 713471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895282"/>
                <a:gd name="connsiteX1" fmla="*/ 637822 w 720372"/>
                <a:gd name="connsiteY1" fmla="*/ 0 h 1895282"/>
                <a:gd name="connsiteX2" fmla="*/ 720372 w 720372"/>
                <a:gd name="connsiteY2" fmla="*/ 63500 h 1895282"/>
                <a:gd name="connsiteX3" fmla="*/ 167922 w 720372"/>
                <a:gd name="connsiteY3" fmla="*/ 368300 h 1895282"/>
                <a:gd name="connsiteX4" fmla="*/ 180622 w 720372"/>
                <a:gd name="connsiteY4" fmla="*/ 1854200 h 1895282"/>
                <a:gd name="connsiteX5" fmla="*/ 53622 w 720372"/>
                <a:gd name="connsiteY5" fmla="*/ 1854200 h 1895282"/>
                <a:gd name="connsiteX6" fmla="*/ 40922 w 720372"/>
                <a:gd name="connsiteY6" fmla="*/ 298450 h 18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0372" h="1895282">
                  <a:moveTo>
                    <a:pt x="40922" y="298450"/>
                  </a:moveTo>
                  <a:cubicBezTo>
                    <a:pt x="134055" y="14817"/>
                    <a:pt x="436739" y="162983"/>
                    <a:pt x="637822" y="0"/>
                  </a:cubicBezTo>
                  <a:lnTo>
                    <a:pt x="720372" y="63500"/>
                  </a:lnTo>
                  <a:cubicBezTo>
                    <a:pt x="691797" y="179917"/>
                    <a:pt x="309739" y="80433"/>
                    <a:pt x="167922" y="368300"/>
                  </a:cubicBezTo>
                  <a:cubicBezTo>
                    <a:pt x="57855" y="700617"/>
                    <a:pt x="251530" y="1698625"/>
                    <a:pt x="180622" y="1854200"/>
                  </a:cubicBezTo>
                  <a:cubicBezTo>
                    <a:pt x="193322" y="1939925"/>
                    <a:pt x="19755" y="1866900"/>
                    <a:pt x="53622" y="1854200"/>
                  </a:cubicBezTo>
                  <a:cubicBezTo>
                    <a:pt x="36689" y="1587500"/>
                    <a:pt x="-50095" y="604308"/>
                    <a:pt x="40922" y="29845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C21D387-BB77-2CB2-751E-F31EF0CA0558}"/>
                </a:ext>
              </a:extLst>
            </p:cNvPr>
            <p:cNvSpPr/>
            <p:nvPr/>
          </p:nvSpPr>
          <p:spPr>
            <a:xfrm rot="241057">
              <a:off x="2628900" y="4267200"/>
              <a:ext cx="452729" cy="379440"/>
            </a:xfrm>
            <a:custGeom>
              <a:avLst/>
              <a:gdLst>
                <a:gd name="connsiteX0" fmla="*/ 0 w 467969"/>
                <a:gd name="connsiteY0" fmla="*/ 0 h 265140"/>
                <a:gd name="connsiteX1" fmla="*/ 467969 w 467969"/>
                <a:gd name="connsiteY1" fmla="*/ 0 h 265140"/>
                <a:gd name="connsiteX2" fmla="*/ 467969 w 467969"/>
                <a:gd name="connsiteY2" fmla="*/ 265140 h 265140"/>
                <a:gd name="connsiteX3" fmla="*/ 0 w 467969"/>
                <a:gd name="connsiteY3" fmla="*/ 265140 h 265140"/>
                <a:gd name="connsiteX4" fmla="*/ 0 w 467969"/>
                <a:gd name="connsiteY4" fmla="*/ 0 h 265140"/>
                <a:gd name="connsiteX0" fmla="*/ 0 w 467969"/>
                <a:gd name="connsiteY0" fmla="*/ 0 h 379440"/>
                <a:gd name="connsiteX1" fmla="*/ 467969 w 467969"/>
                <a:gd name="connsiteY1" fmla="*/ 0 h 379440"/>
                <a:gd name="connsiteX2" fmla="*/ 467969 w 467969"/>
                <a:gd name="connsiteY2" fmla="*/ 265140 h 379440"/>
                <a:gd name="connsiteX3" fmla="*/ 38100 w 467969"/>
                <a:gd name="connsiteY3" fmla="*/ 379440 h 379440"/>
                <a:gd name="connsiteX4" fmla="*/ 0 w 467969"/>
                <a:gd name="connsiteY4" fmla="*/ 0 h 379440"/>
                <a:gd name="connsiteX0" fmla="*/ 0 w 445109"/>
                <a:gd name="connsiteY0" fmla="*/ 289560 h 379440"/>
                <a:gd name="connsiteX1" fmla="*/ 445109 w 445109"/>
                <a:gd name="connsiteY1" fmla="*/ 0 h 379440"/>
                <a:gd name="connsiteX2" fmla="*/ 445109 w 445109"/>
                <a:gd name="connsiteY2" fmla="*/ 265140 h 379440"/>
                <a:gd name="connsiteX3" fmla="*/ 15240 w 445109"/>
                <a:gd name="connsiteY3" fmla="*/ 379440 h 379440"/>
                <a:gd name="connsiteX4" fmla="*/ 0 w 445109"/>
                <a:gd name="connsiteY4" fmla="*/ 289560 h 379440"/>
                <a:gd name="connsiteX0" fmla="*/ 0 w 445109"/>
                <a:gd name="connsiteY0" fmla="*/ 251460 h 379440"/>
                <a:gd name="connsiteX1" fmla="*/ 445109 w 445109"/>
                <a:gd name="connsiteY1" fmla="*/ 0 h 379440"/>
                <a:gd name="connsiteX2" fmla="*/ 445109 w 445109"/>
                <a:gd name="connsiteY2" fmla="*/ 265140 h 379440"/>
                <a:gd name="connsiteX3" fmla="*/ 15240 w 445109"/>
                <a:gd name="connsiteY3" fmla="*/ 379440 h 379440"/>
                <a:gd name="connsiteX4" fmla="*/ 0 w 445109"/>
                <a:gd name="connsiteY4" fmla="*/ 251460 h 379440"/>
                <a:gd name="connsiteX0" fmla="*/ 0 w 452729"/>
                <a:gd name="connsiteY0" fmla="*/ 251460 h 379440"/>
                <a:gd name="connsiteX1" fmla="*/ 445109 w 452729"/>
                <a:gd name="connsiteY1" fmla="*/ 0 h 379440"/>
                <a:gd name="connsiteX2" fmla="*/ 452729 w 452729"/>
                <a:gd name="connsiteY2" fmla="*/ 166080 h 379440"/>
                <a:gd name="connsiteX3" fmla="*/ 15240 w 452729"/>
                <a:gd name="connsiteY3" fmla="*/ 379440 h 379440"/>
                <a:gd name="connsiteX4" fmla="*/ 0 w 452729"/>
                <a:gd name="connsiteY4" fmla="*/ 251460 h 379440"/>
                <a:gd name="connsiteX0" fmla="*/ 0 w 452729"/>
                <a:gd name="connsiteY0" fmla="*/ 251460 h 379440"/>
                <a:gd name="connsiteX1" fmla="*/ 445109 w 452729"/>
                <a:gd name="connsiteY1" fmla="*/ 0 h 379440"/>
                <a:gd name="connsiteX2" fmla="*/ 452729 w 452729"/>
                <a:gd name="connsiteY2" fmla="*/ 127980 h 379440"/>
                <a:gd name="connsiteX3" fmla="*/ 15240 w 452729"/>
                <a:gd name="connsiteY3" fmla="*/ 379440 h 379440"/>
                <a:gd name="connsiteX4" fmla="*/ 0 w 452729"/>
                <a:gd name="connsiteY4" fmla="*/ 251460 h 379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729" h="379440">
                  <a:moveTo>
                    <a:pt x="0" y="251460"/>
                  </a:moveTo>
                  <a:lnTo>
                    <a:pt x="445109" y="0"/>
                  </a:lnTo>
                  <a:lnTo>
                    <a:pt x="452729" y="127980"/>
                  </a:lnTo>
                  <a:lnTo>
                    <a:pt x="15240" y="379440"/>
                  </a:lnTo>
                  <a:lnTo>
                    <a:pt x="0" y="25146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CB0A6DA-98AF-0A3A-464F-BEDE82BE1CC6}"/>
                </a:ext>
              </a:extLst>
            </p:cNvPr>
            <p:cNvGrpSpPr/>
            <p:nvPr/>
          </p:nvGrpSpPr>
          <p:grpSpPr>
            <a:xfrm>
              <a:off x="7511765" y="2409508"/>
              <a:ext cx="957356" cy="2512936"/>
              <a:chOff x="7511765" y="2409508"/>
              <a:chExt cx="957356" cy="2512936"/>
            </a:xfrm>
          </p:grpSpPr>
          <p:sp>
            <p:nvSpPr>
              <p:cNvPr id="13" name="Rectangle 7">
                <a:extLst>
                  <a:ext uri="{FF2B5EF4-FFF2-40B4-BE49-F238E27FC236}">
                    <a16:creationId xmlns:a16="http://schemas.microsoft.com/office/drawing/2014/main" id="{DE8DB1D7-14E1-384E-3E51-6310CCDEC6BC}"/>
                  </a:ext>
                </a:extLst>
              </p:cNvPr>
              <p:cNvSpPr/>
              <p:nvPr/>
            </p:nvSpPr>
            <p:spPr>
              <a:xfrm flipH="1">
                <a:off x="7773384" y="4251806"/>
                <a:ext cx="600901" cy="393276"/>
              </a:xfrm>
              <a:custGeom>
                <a:avLst/>
                <a:gdLst>
                  <a:gd name="connsiteX0" fmla="*/ 0 w 467969"/>
                  <a:gd name="connsiteY0" fmla="*/ 0 h 265140"/>
                  <a:gd name="connsiteX1" fmla="*/ 467969 w 467969"/>
                  <a:gd name="connsiteY1" fmla="*/ 0 h 265140"/>
                  <a:gd name="connsiteX2" fmla="*/ 467969 w 467969"/>
                  <a:gd name="connsiteY2" fmla="*/ 265140 h 265140"/>
                  <a:gd name="connsiteX3" fmla="*/ 0 w 467969"/>
                  <a:gd name="connsiteY3" fmla="*/ 265140 h 265140"/>
                  <a:gd name="connsiteX4" fmla="*/ 0 w 467969"/>
                  <a:gd name="connsiteY4" fmla="*/ 0 h 265140"/>
                  <a:gd name="connsiteX0" fmla="*/ 0 w 467969"/>
                  <a:gd name="connsiteY0" fmla="*/ 0 h 379440"/>
                  <a:gd name="connsiteX1" fmla="*/ 467969 w 467969"/>
                  <a:gd name="connsiteY1" fmla="*/ 0 h 379440"/>
                  <a:gd name="connsiteX2" fmla="*/ 467969 w 467969"/>
                  <a:gd name="connsiteY2" fmla="*/ 265140 h 379440"/>
                  <a:gd name="connsiteX3" fmla="*/ 38100 w 467969"/>
                  <a:gd name="connsiteY3" fmla="*/ 379440 h 379440"/>
                  <a:gd name="connsiteX4" fmla="*/ 0 w 467969"/>
                  <a:gd name="connsiteY4" fmla="*/ 0 h 379440"/>
                  <a:gd name="connsiteX0" fmla="*/ 0 w 445109"/>
                  <a:gd name="connsiteY0" fmla="*/ 289560 h 379440"/>
                  <a:gd name="connsiteX1" fmla="*/ 445109 w 445109"/>
                  <a:gd name="connsiteY1" fmla="*/ 0 h 379440"/>
                  <a:gd name="connsiteX2" fmla="*/ 445109 w 445109"/>
                  <a:gd name="connsiteY2" fmla="*/ 265140 h 379440"/>
                  <a:gd name="connsiteX3" fmla="*/ 15240 w 445109"/>
                  <a:gd name="connsiteY3" fmla="*/ 379440 h 379440"/>
                  <a:gd name="connsiteX4" fmla="*/ 0 w 445109"/>
                  <a:gd name="connsiteY4" fmla="*/ 289560 h 379440"/>
                  <a:gd name="connsiteX0" fmla="*/ 0 w 445109"/>
                  <a:gd name="connsiteY0" fmla="*/ 251460 h 379440"/>
                  <a:gd name="connsiteX1" fmla="*/ 445109 w 445109"/>
                  <a:gd name="connsiteY1" fmla="*/ 0 h 379440"/>
                  <a:gd name="connsiteX2" fmla="*/ 445109 w 445109"/>
                  <a:gd name="connsiteY2" fmla="*/ 265140 h 379440"/>
                  <a:gd name="connsiteX3" fmla="*/ 15240 w 445109"/>
                  <a:gd name="connsiteY3" fmla="*/ 379440 h 379440"/>
                  <a:gd name="connsiteX4" fmla="*/ 0 w 445109"/>
                  <a:gd name="connsiteY4" fmla="*/ 251460 h 379440"/>
                  <a:gd name="connsiteX0" fmla="*/ 0 w 452729"/>
                  <a:gd name="connsiteY0" fmla="*/ 251460 h 379440"/>
                  <a:gd name="connsiteX1" fmla="*/ 445109 w 452729"/>
                  <a:gd name="connsiteY1" fmla="*/ 0 h 379440"/>
                  <a:gd name="connsiteX2" fmla="*/ 452729 w 452729"/>
                  <a:gd name="connsiteY2" fmla="*/ 166080 h 379440"/>
                  <a:gd name="connsiteX3" fmla="*/ 15240 w 452729"/>
                  <a:gd name="connsiteY3" fmla="*/ 379440 h 379440"/>
                  <a:gd name="connsiteX4" fmla="*/ 0 w 452729"/>
                  <a:gd name="connsiteY4" fmla="*/ 251460 h 379440"/>
                  <a:gd name="connsiteX0" fmla="*/ 0 w 452729"/>
                  <a:gd name="connsiteY0" fmla="*/ 251460 h 379440"/>
                  <a:gd name="connsiteX1" fmla="*/ 445109 w 452729"/>
                  <a:gd name="connsiteY1" fmla="*/ 0 h 379440"/>
                  <a:gd name="connsiteX2" fmla="*/ 452729 w 452729"/>
                  <a:gd name="connsiteY2" fmla="*/ 127980 h 379440"/>
                  <a:gd name="connsiteX3" fmla="*/ 15240 w 452729"/>
                  <a:gd name="connsiteY3" fmla="*/ 379440 h 379440"/>
                  <a:gd name="connsiteX4" fmla="*/ 0 w 452729"/>
                  <a:gd name="connsiteY4" fmla="*/ 251460 h 379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2729" h="379440">
                    <a:moveTo>
                      <a:pt x="0" y="251460"/>
                    </a:moveTo>
                    <a:lnTo>
                      <a:pt x="445109" y="0"/>
                    </a:lnTo>
                    <a:lnTo>
                      <a:pt x="452729" y="127980"/>
                    </a:lnTo>
                    <a:lnTo>
                      <a:pt x="15240" y="379440"/>
                    </a:lnTo>
                    <a:lnTo>
                      <a:pt x="0" y="25146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4">
                <a:extLst>
                  <a:ext uri="{FF2B5EF4-FFF2-40B4-BE49-F238E27FC236}">
                    <a16:creationId xmlns:a16="http://schemas.microsoft.com/office/drawing/2014/main" id="{AD945349-36C6-32C9-8ACD-C6371F503D8A}"/>
                  </a:ext>
                </a:extLst>
              </p:cNvPr>
              <p:cNvSpPr/>
              <p:nvPr/>
            </p:nvSpPr>
            <p:spPr>
              <a:xfrm flipH="1">
                <a:off x="7683851" y="2971801"/>
                <a:ext cx="785270" cy="1950643"/>
              </a:xfrm>
              <a:custGeom>
                <a:avLst/>
                <a:gdLst>
                  <a:gd name="connsiteX0" fmla="*/ 0 w 596900"/>
                  <a:gd name="connsiteY0" fmla="*/ 0 h 298450"/>
                  <a:gd name="connsiteX1" fmla="*/ 596900 w 596900"/>
                  <a:gd name="connsiteY1" fmla="*/ 0 h 298450"/>
                  <a:gd name="connsiteX2" fmla="*/ 596900 w 596900"/>
                  <a:gd name="connsiteY2" fmla="*/ 298450 h 298450"/>
                  <a:gd name="connsiteX3" fmla="*/ 0 w 596900"/>
                  <a:gd name="connsiteY3" fmla="*/ 298450 h 298450"/>
                  <a:gd name="connsiteX4" fmla="*/ 0 w 596900"/>
                  <a:gd name="connsiteY4" fmla="*/ 0 h 298450"/>
                  <a:gd name="connsiteX0" fmla="*/ 0 w 596900"/>
                  <a:gd name="connsiteY0" fmla="*/ 44450 h 342900"/>
                  <a:gd name="connsiteX1" fmla="*/ 596900 w 596900"/>
                  <a:gd name="connsiteY1" fmla="*/ 0 h 342900"/>
                  <a:gd name="connsiteX2" fmla="*/ 596900 w 596900"/>
                  <a:gd name="connsiteY2" fmla="*/ 342900 h 342900"/>
                  <a:gd name="connsiteX3" fmla="*/ 0 w 596900"/>
                  <a:gd name="connsiteY3" fmla="*/ 342900 h 342900"/>
                  <a:gd name="connsiteX4" fmla="*/ 0 w 596900"/>
                  <a:gd name="connsiteY4" fmla="*/ 44450 h 342900"/>
                  <a:gd name="connsiteX0" fmla="*/ 0 w 660400"/>
                  <a:gd name="connsiteY0" fmla="*/ 44450 h 342900"/>
                  <a:gd name="connsiteX1" fmla="*/ 596900 w 660400"/>
                  <a:gd name="connsiteY1" fmla="*/ 0 h 342900"/>
                  <a:gd name="connsiteX2" fmla="*/ 660400 w 660400"/>
                  <a:gd name="connsiteY2" fmla="*/ 82550 h 342900"/>
                  <a:gd name="connsiteX3" fmla="*/ 0 w 660400"/>
                  <a:gd name="connsiteY3" fmla="*/ 342900 h 342900"/>
                  <a:gd name="connsiteX4" fmla="*/ 0 w 660400"/>
                  <a:gd name="connsiteY4" fmla="*/ 44450 h 342900"/>
                  <a:gd name="connsiteX0" fmla="*/ 0 w 660400"/>
                  <a:gd name="connsiteY0" fmla="*/ 44450 h 393700"/>
                  <a:gd name="connsiteX1" fmla="*/ 596900 w 660400"/>
                  <a:gd name="connsiteY1" fmla="*/ 0 h 393700"/>
                  <a:gd name="connsiteX2" fmla="*/ 660400 w 660400"/>
                  <a:gd name="connsiteY2" fmla="*/ 82550 h 393700"/>
                  <a:gd name="connsiteX3" fmla="*/ 57150 w 660400"/>
                  <a:gd name="connsiteY3" fmla="*/ 393700 h 393700"/>
                  <a:gd name="connsiteX4" fmla="*/ 0 w 660400"/>
                  <a:gd name="connsiteY4" fmla="*/ 44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79450"/>
                  <a:gd name="connsiteY0" fmla="*/ 298450 h 393700"/>
                  <a:gd name="connsiteX1" fmla="*/ 6223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1905000"/>
                  <a:gd name="connsiteX1" fmla="*/ 596900 w 679450"/>
                  <a:gd name="connsiteY1" fmla="*/ 0 h 1905000"/>
                  <a:gd name="connsiteX2" fmla="*/ 679450 w 679450"/>
                  <a:gd name="connsiteY2" fmla="*/ 63500 h 1905000"/>
                  <a:gd name="connsiteX3" fmla="*/ 95250 w 679450"/>
                  <a:gd name="connsiteY3" fmla="*/ 1905000 h 1905000"/>
                  <a:gd name="connsiteX4" fmla="*/ 0 w 679450"/>
                  <a:gd name="connsiteY4" fmla="*/ 298450 h 1905000"/>
                  <a:gd name="connsiteX0" fmla="*/ 0 w 679450"/>
                  <a:gd name="connsiteY0" fmla="*/ 298450 h 1907493"/>
                  <a:gd name="connsiteX1" fmla="*/ 596900 w 679450"/>
                  <a:gd name="connsiteY1" fmla="*/ 0 h 1907493"/>
                  <a:gd name="connsiteX2" fmla="*/ 679450 w 679450"/>
                  <a:gd name="connsiteY2" fmla="*/ 63500 h 1907493"/>
                  <a:gd name="connsiteX3" fmla="*/ 107950 w 679450"/>
                  <a:gd name="connsiteY3" fmla="*/ 374650 h 1907493"/>
                  <a:gd name="connsiteX4" fmla="*/ 95250 w 679450"/>
                  <a:gd name="connsiteY4" fmla="*/ 1905000 h 1907493"/>
                  <a:gd name="connsiteX5" fmla="*/ 0 w 679450"/>
                  <a:gd name="connsiteY5" fmla="*/ 298450 h 1907493"/>
                  <a:gd name="connsiteX0" fmla="*/ 0 w 679450"/>
                  <a:gd name="connsiteY0" fmla="*/ 298450 h 1907481"/>
                  <a:gd name="connsiteX1" fmla="*/ 596900 w 679450"/>
                  <a:gd name="connsiteY1" fmla="*/ 0 h 1907481"/>
                  <a:gd name="connsiteX2" fmla="*/ 679450 w 679450"/>
                  <a:gd name="connsiteY2" fmla="*/ 63500 h 1907481"/>
                  <a:gd name="connsiteX3" fmla="*/ 127000 w 679450"/>
                  <a:gd name="connsiteY3" fmla="*/ 368300 h 1907481"/>
                  <a:gd name="connsiteX4" fmla="*/ 95250 w 679450"/>
                  <a:gd name="connsiteY4" fmla="*/ 1905000 h 1907481"/>
                  <a:gd name="connsiteX5" fmla="*/ 0 w 679450"/>
                  <a:gd name="connsiteY5" fmla="*/ 298450 h 1907481"/>
                  <a:gd name="connsiteX0" fmla="*/ 0 w 679450"/>
                  <a:gd name="connsiteY0" fmla="*/ 298450 h 1907528"/>
                  <a:gd name="connsiteX1" fmla="*/ 596900 w 679450"/>
                  <a:gd name="connsiteY1" fmla="*/ 0 h 1907528"/>
                  <a:gd name="connsiteX2" fmla="*/ 679450 w 679450"/>
                  <a:gd name="connsiteY2" fmla="*/ 63500 h 1907528"/>
                  <a:gd name="connsiteX3" fmla="*/ 127000 w 679450"/>
                  <a:gd name="connsiteY3" fmla="*/ 368300 h 1907528"/>
                  <a:gd name="connsiteX4" fmla="*/ 95250 w 679450"/>
                  <a:gd name="connsiteY4" fmla="*/ 1905000 h 1907528"/>
                  <a:gd name="connsiteX5" fmla="*/ 0 w 679450"/>
                  <a:gd name="connsiteY5" fmla="*/ 298450 h 1907528"/>
                  <a:gd name="connsiteX0" fmla="*/ 0 w 679450"/>
                  <a:gd name="connsiteY0" fmla="*/ 298450 h 1907528"/>
                  <a:gd name="connsiteX1" fmla="*/ 596900 w 679450"/>
                  <a:gd name="connsiteY1" fmla="*/ 0 h 1907528"/>
                  <a:gd name="connsiteX2" fmla="*/ 679450 w 679450"/>
                  <a:gd name="connsiteY2" fmla="*/ 63500 h 1907528"/>
                  <a:gd name="connsiteX3" fmla="*/ 127000 w 679450"/>
                  <a:gd name="connsiteY3" fmla="*/ 368300 h 1907528"/>
                  <a:gd name="connsiteX4" fmla="*/ 95250 w 679450"/>
                  <a:gd name="connsiteY4" fmla="*/ 1905000 h 1907528"/>
                  <a:gd name="connsiteX5" fmla="*/ 0 w 679450"/>
                  <a:gd name="connsiteY5" fmla="*/ 298450 h 1907528"/>
                  <a:gd name="connsiteX0" fmla="*/ 0 w 679450"/>
                  <a:gd name="connsiteY0" fmla="*/ 298450 h 1906946"/>
                  <a:gd name="connsiteX1" fmla="*/ 596900 w 679450"/>
                  <a:gd name="connsiteY1" fmla="*/ 0 h 1906946"/>
                  <a:gd name="connsiteX2" fmla="*/ 679450 w 679450"/>
                  <a:gd name="connsiteY2" fmla="*/ 63500 h 1906946"/>
                  <a:gd name="connsiteX3" fmla="*/ 127000 w 679450"/>
                  <a:gd name="connsiteY3" fmla="*/ 368300 h 1906946"/>
                  <a:gd name="connsiteX4" fmla="*/ 95250 w 679450"/>
                  <a:gd name="connsiteY4" fmla="*/ 1905000 h 1906946"/>
                  <a:gd name="connsiteX5" fmla="*/ 0 w 679450"/>
                  <a:gd name="connsiteY5" fmla="*/ 298450 h 1906946"/>
                  <a:gd name="connsiteX0" fmla="*/ 28653 w 708103"/>
                  <a:gd name="connsiteY0" fmla="*/ 298450 h 1906699"/>
                  <a:gd name="connsiteX1" fmla="*/ 625553 w 708103"/>
                  <a:gd name="connsiteY1" fmla="*/ 0 h 1906699"/>
                  <a:gd name="connsiteX2" fmla="*/ 708103 w 708103"/>
                  <a:gd name="connsiteY2" fmla="*/ 63500 h 1906699"/>
                  <a:gd name="connsiteX3" fmla="*/ 155653 w 708103"/>
                  <a:gd name="connsiteY3" fmla="*/ 368300 h 1906699"/>
                  <a:gd name="connsiteX4" fmla="*/ 123903 w 708103"/>
                  <a:gd name="connsiteY4" fmla="*/ 1905000 h 1906699"/>
                  <a:gd name="connsiteX5" fmla="*/ 28653 w 708103"/>
                  <a:gd name="connsiteY5" fmla="*/ 298450 h 1906699"/>
                  <a:gd name="connsiteX0" fmla="*/ 28653 w 708103"/>
                  <a:gd name="connsiteY0" fmla="*/ 298450 h 1906699"/>
                  <a:gd name="connsiteX1" fmla="*/ 625553 w 708103"/>
                  <a:gd name="connsiteY1" fmla="*/ 0 h 1906699"/>
                  <a:gd name="connsiteX2" fmla="*/ 708103 w 708103"/>
                  <a:gd name="connsiteY2" fmla="*/ 63500 h 1906699"/>
                  <a:gd name="connsiteX3" fmla="*/ 155653 w 708103"/>
                  <a:gd name="connsiteY3" fmla="*/ 368300 h 1906699"/>
                  <a:gd name="connsiteX4" fmla="*/ 123903 w 708103"/>
                  <a:gd name="connsiteY4" fmla="*/ 1905000 h 1906699"/>
                  <a:gd name="connsiteX5" fmla="*/ 28653 w 708103"/>
                  <a:gd name="connsiteY5" fmla="*/ 298450 h 1906699"/>
                  <a:gd name="connsiteX0" fmla="*/ 36213 w 715663"/>
                  <a:gd name="connsiteY0" fmla="*/ 298450 h 1900357"/>
                  <a:gd name="connsiteX1" fmla="*/ 633113 w 715663"/>
                  <a:gd name="connsiteY1" fmla="*/ 0 h 1900357"/>
                  <a:gd name="connsiteX2" fmla="*/ 715663 w 715663"/>
                  <a:gd name="connsiteY2" fmla="*/ 63500 h 1900357"/>
                  <a:gd name="connsiteX3" fmla="*/ 163213 w 715663"/>
                  <a:gd name="connsiteY3" fmla="*/ 368300 h 1900357"/>
                  <a:gd name="connsiteX4" fmla="*/ 112413 w 715663"/>
                  <a:gd name="connsiteY4" fmla="*/ 1898650 h 1900357"/>
                  <a:gd name="connsiteX5" fmla="*/ 36213 w 715663"/>
                  <a:gd name="connsiteY5" fmla="*/ 298450 h 1900357"/>
                  <a:gd name="connsiteX0" fmla="*/ 26476 w 705926"/>
                  <a:gd name="connsiteY0" fmla="*/ 298450 h 1900357"/>
                  <a:gd name="connsiteX1" fmla="*/ 623376 w 705926"/>
                  <a:gd name="connsiteY1" fmla="*/ 0 h 1900357"/>
                  <a:gd name="connsiteX2" fmla="*/ 705926 w 705926"/>
                  <a:gd name="connsiteY2" fmla="*/ 63500 h 1900357"/>
                  <a:gd name="connsiteX3" fmla="*/ 153476 w 705926"/>
                  <a:gd name="connsiteY3" fmla="*/ 368300 h 1900357"/>
                  <a:gd name="connsiteX4" fmla="*/ 128076 w 705926"/>
                  <a:gd name="connsiteY4" fmla="*/ 1898650 h 1900357"/>
                  <a:gd name="connsiteX5" fmla="*/ 26476 w 705926"/>
                  <a:gd name="connsiteY5" fmla="*/ 298450 h 1900357"/>
                  <a:gd name="connsiteX0" fmla="*/ 34021 w 713471"/>
                  <a:gd name="connsiteY0" fmla="*/ 298450 h 2068930"/>
                  <a:gd name="connsiteX1" fmla="*/ 630921 w 713471"/>
                  <a:gd name="connsiteY1" fmla="*/ 0 h 2068930"/>
                  <a:gd name="connsiteX2" fmla="*/ 713471 w 713471"/>
                  <a:gd name="connsiteY2" fmla="*/ 63500 h 2068930"/>
                  <a:gd name="connsiteX3" fmla="*/ 161021 w 713471"/>
                  <a:gd name="connsiteY3" fmla="*/ 368300 h 2068930"/>
                  <a:gd name="connsiteX4" fmla="*/ 135621 w 713471"/>
                  <a:gd name="connsiteY4" fmla="*/ 1898650 h 2068930"/>
                  <a:gd name="connsiteX5" fmla="*/ 78471 w 713471"/>
                  <a:gd name="connsiteY5" fmla="*/ 1854200 h 2068930"/>
                  <a:gd name="connsiteX6" fmla="*/ 34021 w 713471"/>
                  <a:gd name="connsiteY6" fmla="*/ 298450 h 2068930"/>
                  <a:gd name="connsiteX0" fmla="*/ 34021 w 713471"/>
                  <a:gd name="connsiteY0" fmla="*/ 298450 h 1999280"/>
                  <a:gd name="connsiteX1" fmla="*/ 630921 w 713471"/>
                  <a:gd name="connsiteY1" fmla="*/ 0 h 1999280"/>
                  <a:gd name="connsiteX2" fmla="*/ 713471 w 713471"/>
                  <a:gd name="connsiteY2" fmla="*/ 63500 h 1999280"/>
                  <a:gd name="connsiteX3" fmla="*/ 161021 w 713471"/>
                  <a:gd name="connsiteY3" fmla="*/ 368300 h 1999280"/>
                  <a:gd name="connsiteX4" fmla="*/ 135621 w 713471"/>
                  <a:gd name="connsiteY4" fmla="*/ 1898650 h 1999280"/>
                  <a:gd name="connsiteX5" fmla="*/ 78471 w 713471"/>
                  <a:gd name="connsiteY5" fmla="*/ 1854200 h 1999280"/>
                  <a:gd name="connsiteX6" fmla="*/ 34021 w 713471"/>
                  <a:gd name="connsiteY6" fmla="*/ 298450 h 1999280"/>
                  <a:gd name="connsiteX0" fmla="*/ 34021 w 713471"/>
                  <a:gd name="connsiteY0" fmla="*/ 298450 h 1979842"/>
                  <a:gd name="connsiteX1" fmla="*/ 630921 w 713471"/>
                  <a:gd name="connsiteY1" fmla="*/ 0 h 1979842"/>
                  <a:gd name="connsiteX2" fmla="*/ 713471 w 713471"/>
                  <a:gd name="connsiteY2" fmla="*/ 63500 h 1979842"/>
                  <a:gd name="connsiteX3" fmla="*/ 161021 w 713471"/>
                  <a:gd name="connsiteY3" fmla="*/ 368300 h 1979842"/>
                  <a:gd name="connsiteX4" fmla="*/ 173721 w 713471"/>
                  <a:gd name="connsiteY4" fmla="*/ 1873250 h 1979842"/>
                  <a:gd name="connsiteX5" fmla="*/ 78471 w 713471"/>
                  <a:gd name="connsiteY5" fmla="*/ 1854200 h 1979842"/>
                  <a:gd name="connsiteX6" fmla="*/ 34021 w 713471"/>
                  <a:gd name="connsiteY6" fmla="*/ 298450 h 1979842"/>
                  <a:gd name="connsiteX0" fmla="*/ 34021 w 713471"/>
                  <a:gd name="connsiteY0" fmla="*/ 298450 h 1909376"/>
                  <a:gd name="connsiteX1" fmla="*/ 630921 w 713471"/>
                  <a:gd name="connsiteY1" fmla="*/ 0 h 1909376"/>
                  <a:gd name="connsiteX2" fmla="*/ 713471 w 713471"/>
                  <a:gd name="connsiteY2" fmla="*/ 63500 h 1909376"/>
                  <a:gd name="connsiteX3" fmla="*/ 161021 w 713471"/>
                  <a:gd name="connsiteY3" fmla="*/ 368300 h 1909376"/>
                  <a:gd name="connsiteX4" fmla="*/ 173721 w 713471"/>
                  <a:gd name="connsiteY4" fmla="*/ 1873250 h 1909376"/>
                  <a:gd name="connsiteX5" fmla="*/ 78471 w 713471"/>
                  <a:gd name="connsiteY5" fmla="*/ 1854200 h 1909376"/>
                  <a:gd name="connsiteX6" fmla="*/ 34021 w 713471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895282"/>
                  <a:gd name="connsiteX1" fmla="*/ 637822 w 720372"/>
                  <a:gd name="connsiteY1" fmla="*/ 0 h 1895282"/>
                  <a:gd name="connsiteX2" fmla="*/ 720372 w 720372"/>
                  <a:gd name="connsiteY2" fmla="*/ 63500 h 1895282"/>
                  <a:gd name="connsiteX3" fmla="*/ 167922 w 720372"/>
                  <a:gd name="connsiteY3" fmla="*/ 368300 h 1895282"/>
                  <a:gd name="connsiteX4" fmla="*/ 180622 w 720372"/>
                  <a:gd name="connsiteY4" fmla="*/ 1854200 h 1895282"/>
                  <a:gd name="connsiteX5" fmla="*/ 53622 w 720372"/>
                  <a:gd name="connsiteY5" fmla="*/ 1854200 h 1895282"/>
                  <a:gd name="connsiteX6" fmla="*/ 40922 w 720372"/>
                  <a:gd name="connsiteY6" fmla="*/ 2984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77564 w 730014"/>
                  <a:gd name="connsiteY3" fmla="*/ 36830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45814 w 730014"/>
                  <a:gd name="connsiteY3" fmla="*/ 34925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26764 w 730014"/>
                  <a:gd name="connsiteY3" fmla="*/ 33020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33114 w 730014"/>
                  <a:gd name="connsiteY3" fmla="*/ 34925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42714"/>
                  <a:gd name="connsiteY0" fmla="*/ 323850 h 1946082"/>
                  <a:gd name="connsiteX1" fmla="*/ 742714 w 742714"/>
                  <a:gd name="connsiteY1" fmla="*/ 0 h 1946082"/>
                  <a:gd name="connsiteX2" fmla="*/ 730014 w 742714"/>
                  <a:gd name="connsiteY2" fmla="*/ 114300 h 1946082"/>
                  <a:gd name="connsiteX3" fmla="*/ 133114 w 742714"/>
                  <a:gd name="connsiteY3" fmla="*/ 400050 h 1946082"/>
                  <a:gd name="connsiteX4" fmla="*/ 190264 w 742714"/>
                  <a:gd name="connsiteY4" fmla="*/ 1905000 h 1946082"/>
                  <a:gd name="connsiteX5" fmla="*/ 63264 w 742714"/>
                  <a:gd name="connsiteY5" fmla="*/ 1905000 h 1946082"/>
                  <a:gd name="connsiteX6" fmla="*/ 37864 w 742714"/>
                  <a:gd name="connsiteY6" fmla="*/ 323850 h 1946082"/>
                  <a:gd name="connsiteX0" fmla="*/ 37864 w 774464"/>
                  <a:gd name="connsiteY0" fmla="*/ 323850 h 1946082"/>
                  <a:gd name="connsiteX1" fmla="*/ 742714 w 774464"/>
                  <a:gd name="connsiteY1" fmla="*/ 0 h 1946082"/>
                  <a:gd name="connsiteX2" fmla="*/ 774464 w 774464"/>
                  <a:gd name="connsiteY2" fmla="*/ 82550 h 1946082"/>
                  <a:gd name="connsiteX3" fmla="*/ 133114 w 774464"/>
                  <a:gd name="connsiteY3" fmla="*/ 400050 h 1946082"/>
                  <a:gd name="connsiteX4" fmla="*/ 190264 w 774464"/>
                  <a:gd name="connsiteY4" fmla="*/ 1905000 h 1946082"/>
                  <a:gd name="connsiteX5" fmla="*/ 63264 w 774464"/>
                  <a:gd name="connsiteY5" fmla="*/ 1905000 h 1946082"/>
                  <a:gd name="connsiteX6" fmla="*/ 37864 w 774464"/>
                  <a:gd name="connsiteY6" fmla="*/ 323850 h 1946082"/>
                  <a:gd name="connsiteX0" fmla="*/ 37864 w 774464"/>
                  <a:gd name="connsiteY0" fmla="*/ 323850 h 1946082"/>
                  <a:gd name="connsiteX1" fmla="*/ 742714 w 774464"/>
                  <a:gd name="connsiteY1" fmla="*/ 0 h 1946082"/>
                  <a:gd name="connsiteX2" fmla="*/ 774464 w 774464"/>
                  <a:gd name="connsiteY2" fmla="*/ 82550 h 1946082"/>
                  <a:gd name="connsiteX3" fmla="*/ 133114 w 774464"/>
                  <a:gd name="connsiteY3" fmla="*/ 400050 h 1946082"/>
                  <a:gd name="connsiteX4" fmla="*/ 190264 w 774464"/>
                  <a:gd name="connsiteY4" fmla="*/ 1905000 h 1946082"/>
                  <a:gd name="connsiteX5" fmla="*/ 63264 w 774464"/>
                  <a:gd name="connsiteY5" fmla="*/ 1905000 h 1946082"/>
                  <a:gd name="connsiteX6" fmla="*/ 37864 w 774464"/>
                  <a:gd name="connsiteY6" fmla="*/ 323850 h 1946082"/>
                  <a:gd name="connsiteX0" fmla="*/ 48670 w 785270"/>
                  <a:gd name="connsiteY0" fmla="*/ 323850 h 1946082"/>
                  <a:gd name="connsiteX1" fmla="*/ 753520 w 785270"/>
                  <a:gd name="connsiteY1" fmla="*/ 0 h 1946082"/>
                  <a:gd name="connsiteX2" fmla="*/ 785270 w 785270"/>
                  <a:gd name="connsiteY2" fmla="*/ 82550 h 1946082"/>
                  <a:gd name="connsiteX3" fmla="*/ 143920 w 785270"/>
                  <a:gd name="connsiteY3" fmla="*/ 400050 h 1946082"/>
                  <a:gd name="connsiteX4" fmla="*/ 201070 w 785270"/>
                  <a:gd name="connsiteY4" fmla="*/ 1905000 h 1946082"/>
                  <a:gd name="connsiteX5" fmla="*/ 35970 w 785270"/>
                  <a:gd name="connsiteY5" fmla="*/ 1905000 h 1946082"/>
                  <a:gd name="connsiteX6" fmla="*/ 48670 w 785270"/>
                  <a:gd name="connsiteY6" fmla="*/ 323850 h 1946082"/>
                  <a:gd name="connsiteX0" fmla="*/ 48670 w 785270"/>
                  <a:gd name="connsiteY0" fmla="*/ 323850 h 1950643"/>
                  <a:gd name="connsiteX1" fmla="*/ 753520 w 785270"/>
                  <a:gd name="connsiteY1" fmla="*/ 0 h 1950643"/>
                  <a:gd name="connsiteX2" fmla="*/ 785270 w 785270"/>
                  <a:gd name="connsiteY2" fmla="*/ 82550 h 1950643"/>
                  <a:gd name="connsiteX3" fmla="*/ 143920 w 785270"/>
                  <a:gd name="connsiteY3" fmla="*/ 400050 h 1950643"/>
                  <a:gd name="connsiteX4" fmla="*/ 137570 w 785270"/>
                  <a:gd name="connsiteY4" fmla="*/ 1911350 h 1950643"/>
                  <a:gd name="connsiteX5" fmla="*/ 35970 w 785270"/>
                  <a:gd name="connsiteY5" fmla="*/ 1905000 h 1950643"/>
                  <a:gd name="connsiteX6" fmla="*/ 48670 w 785270"/>
                  <a:gd name="connsiteY6" fmla="*/ 323850 h 1950643"/>
                  <a:gd name="connsiteX0" fmla="*/ 48670 w 785270"/>
                  <a:gd name="connsiteY0" fmla="*/ 323850 h 1950643"/>
                  <a:gd name="connsiteX1" fmla="*/ 753520 w 785270"/>
                  <a:gd name="connsiteY1" fmla="*/ 0 h 1950643"/>
                  <a:gd name="connsiteX2" fmla="*/ 785270 w 785270"/>
                  <a:gd name="connsiteY2" fmla="*/ 82550 h 1950643"/>
                  <a:gd name="connsiteX3" fmla="*/ 143920 w 785270"/>
                  <a:gd name="connsiteY3" fmla="*/ 400050 h 1950643"/>
                  <a:gd name="connsiteX4" fmla="*/ 137570 w 785270"/>
                  <a:gd name="connsiteY4" fmla="*/ 1911350 h 1950643"/>
                  <a:gd name="connsiteX5" fmla="*/ 35970 w 785270"/>
                  <a:gd name="connsiteY5" fmla="*/ 1905000 h 1950643"/>
                  <a:gd name="connsiteX6" fmla="*/ 48670 w 785270"/>
                  <a:gd name="connsiteY6" fmla="*/ 323850 h 1950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85270" h="1950643">
                    <a:moveTo>
                      <a:pt x="48670" y="323850"/>
                    </a:moveTo>
                    <a:cubicBezTo>
                      <a:pt x="141803" y="40217"/>
                      <a:pt x="552437" y="162983"/>
                      <a:pt x="753520" y="0"/>
                    </a:cubicBezTo>
                    <a:lnTo>
                      <a:pt x="785270" y="82550"/>
                    </a:lnTo>
                    <a:cubicBezTo>
                      <a:pt x="756695" y="237067"/>
                      <a:pt x="285737" y="112183"/>
                      <a:pt x="143920" y="400050"/>
                    </a:cubicBezTo>
                    <a:cubicBezTo>
                      <a:pt x="116403" y="757767"/>
                      <a:pt x="208478" y="1755775"/>
                      <a:pt x="137570" y="1911350"/>
                    </a:cubicBezTo>
                    <a:cubicBezTo>
                      <a:pt x="150270" y="1997075"/>
                      <a:pt x="2103" y="1917700"/>
                      <a:pt x="35970" y="1905000"/>
                    </a:cubicBezTo>
                    <a:cubicBezTo>
                      <a:pt x="19037" y="1638300"/>
                      <a:pt x="-42347" y="629708"/>
                      <a:pt x="48670" y="32385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: Rounded Corners 6">
                <a:extLst>
                  <a:ext uri="{FF2B5EF4-FFF2-40B4-BE49-F238E27FC236}">
                    <a16:creationId xmlns:a16="http://schemas.microsoft.com/office/drawing/2014/main" id="{D01AF9F7-9E13-9C5F-60E7-65605D14F35E}"/>
                  </a:ext>
                </a:extLst>
              </p:cNvPr>
              <p:cNvSpPr/>
              <p:nvPr/>
            </p:nvSpPr>
            <p:spPr>
              <a:xfrm flipH="1">
                <a:off x="7511765" y="2409508"/>
                <a:ext cx="289436" cy="2122832"/>
              </a:xfrm>
              <a:custGeom>
                <a:avLst/>
                <a:gdLst>
                  <a:gd name="connsiteX0" fmla="*/ 0 w 121918"/>
                  <a:gd name="connsiteY0" fmla="*/ 20320 h 2105025"/>
                  <a:gd name="connsiteX1" fmla="*/ 20320 w 121918"/>
                  <a:gd name="connsiteY1" fmla="*/ 0 h 2105025"/>
                  <a:gd name="connsiteX2" fmla="*/ 101598 w 121918"/>
                  <a:gd name="connsiteY2" fmla="*/ 0 h 2105025"/>
                  <a:gd name="connsiteX3" fmla="*/ 121918 w 121918"/>
                  <a:gd name="connsiteY3" fmla="*/ 20320 h 2105025"/>
                  <a:gd name="connsiteX4" fmla="*/ 121918 w 121918"/>
                  <a:gd name="connsiteY4" fmla="*/ 2084705 h 2105025"/>
                  <a:gd name="connsiteX5" fmla="*/ 101598 w 121918"/>
                  <a:gd name="connsiteY5" fmla="*/ 2105025 h 2105025"/>
                  <a:gd name="connsiteX6" fmla="*/ 20320 w 121918"/>
                  <a:gd name="connsiteY6" fmla="*/ 2105025 h 2105025"/>
                  <a:gd name="connsiteX7" fmla="*/ 0 w 121918"/>
                  <a:gd name="connsiteY7" fmla="*/ 2084705 h 2105025"/>
                  <a:gd name="connsiteX8" fmla="*/ 0 w 121918"/>
                  <a:gd name="connsiteY8" fmla="*/ 20320 h 2105025"/>
                  <a:gd name="connsiteX0" fmla="*/ 0 w 179068"/>
                  <a:gd name="connsiteY0" fmla="*/ 29342 h 2114047"/>
                  <a:gd name="connsiteX1" fmla="*/ 20320 w 179068"/>
                  <a:gd name="connsiteY1" fmla="*/ 9022 h 2114047"/>
                  <a:gd name="connsiteX2" fmla="*/ 101598 w 179068"/>
                  <a:gd name="connsiteY2" fmla="*/ 9022 h 2114047"/>
                  <a:gd name="connsiteX3" fmla="*/ 179068 w 179068"/>
                  <a:gd name="connsiteY3" fmla="*/ 3942 h 2114047"/>
                  <a:gd name="connsiteX4" fmla="*/ 121918 w 179068"/>
                  <a:gd name="connsiteY4" fmla="*/ 2093727 h 2114047"/>
                  <a:gd name="connsiteX5" fmla="*/ 101598 w 179068"/>
                  <a:gd name="connsiteY5" fmla="*/ 2114047 h 2114047"/>
                  <a:gd name="connsiteX6" fmla="*/ 20320 w 179068"/>
                  <a:gd name="connsiteY6" fmla="*/ 2114047 h 2114047"/>
                  <a:gd name="connsiteX7" fmla="*/ 0 w 179068"/>
                  <a:gd name="connsiteY7" fmla="*/ 2093727 h 2114047"/>
                  <a:gd name="connsiteX8" fmla="*/ 0 w 179068"/>
                  <a:gd name="connsiteY8" fmla="*/ 29342 h 2114047"/>
                  <a:gd name="connsiteX0" fmla="*/ 0 w 179068"/>
                  <a:gd name="connsiteY0" fmla="*/ 25400 h 2110105"/>
                  <a:gd name="connsiteX1" fmla="*/ 20320 w 179068"/>
                  <a:gd name="connsiteY1" fmla="*/ 5080 h 2110105"/>
                  <a:gd name="connsiteX2" fmla="*/ 179068 w 179068"/>
                  <a:gd name="connsiteY2" fmla="*/ 0 h 2110105"/>
                  <a:gd name="connsiteX3" fmla="*/ 121918 w 179068"/>
                  <a:gd name="connsiteY3" fmla="*/ 2089785 h 2110105"/>
                  <a:gd name="connsiteX4" fmla="*/ 101598 w 179068"/>
                  <a:gd name="connsiteY4" fmla="*/ 2110105 h 2110105"/>
                  <a:gd name="connsiteX5" fmla="*/ 20320 w 179068"/>
                  <a:gd name="connsiteY5" fmla="*/ 2110105 h 2110105"/>
                  <a:gd name="connsiteX6" fmla="*/ 0 w 179068"/>
                  <a:gd name="connsiteY6" fmla="*/ 2089785 h 2110105"/>
                  <a:gd name="connsiteX7" fmla="*/ 0 w 179068"/>
                  <a:gd name="connsiteY7" fmla="*/ 25400 h 2110105"/>
                  <a:gd name="connsiteX0" fmla="*/ 0 w 179068"/>
                  <a:gd name="connsiteY0" fmla="*/ 584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0 w 179068"/>
                  <a:gd name="connsiteY7" fmla="*/ 58420 h 2143125"/>
                  <a:gd name="connsiteX0" fmla="*/ 57150 w 179068"/>
                  <a:gd name="connsiteY0" fmla="*/ 457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57150 w 179068"/>
                  <a:gd name="connsiteY7" fmla="*/ 45720 h 2143125"/>
                  <a:gd name="connsiteX0" fmla="*/ 44450 w 179068"/>
                  <a:gd name="connsiteY0" fmla="*/ 965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44450 w 179068"/>
                  <a:gd name="connsiteY7" fmla="*/ 96520 h 2143125"/>
                  <a:gd name="connsiteX0" fmla="*/ 44450 w 179068"/>
                  <a:gd name="connsiteY0" fmla="*/ 108060 h 2154665"/>
                  <a:gd name="connsiteX1" fmla="*/ 121920 w 179068"/>
                  <a:gd name="connsiteY1" fmla="*/ 11540 h 2154665"/>
                  <a:gd name="connsiteX2" fmla="*/ 179068 w 179068"/>
                  <a:gd name="connsiteY2" fmla="*/ 44560 h 2154665"/>
                  <a:gd name="connsiteX3" fmla="*/ 121918 w 179068"/>
                  <a:gd name="connsiteY3" fmla="*/ 2134345 h 2154665"/>
                  <a:gd name="connsiteX4" fmla="*/ 101598 w 179068"/>
                  <a:gd name="connsiteY4" fmla="*/ 2154665 h 2154665"/>
                  <a:gd name="connsiteX5" fmla="*/ 20320 w 179068"/>
                  <a:gd name="connsiteY5" fmla="*/ 2154665 h 2154665"/>
                  <a:gd name="connsiteX6" fmla="*/ 0 w 179068"/>
                  <a:gd name="connsiteY6" fmla="*/ 2134345 h 2154665"/>
                  <a:gd name="connsiteX7" fmla="*/ 44450 w 179068"/>
                  <a:gd name="connsiteY7" fmla="*/ 108060 h 2154665"/>
                  <a:gd name="connsiteX0" fmla="*/ 12700 w 179068"/>
                  <a:gd name="connsiteY0" fmla="*/ 24257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12700 w 179068"/>
                  <a:gd name="connsiteY7" fmla="*/ 242570 h 2143125"/>
                  <a:gd name="connsiteX0" fmla="*/ 12700 w 179068"/>
                  <a:gd name="connsiteY0" fmla="*/ 242570 h 2150745"/>
                  <a:gd name="connsiteX1" fmla="*/ 121920 w 179068"/>
                  <a:gd name="connsiteY1" fmla="*/ 0 h 2150745"/>
                  <a:gd name="connsiteX2" fmla="*/ 179068 w 179068"/>
                  <a:gd name="connsiteY2" fmla="*/ 33020 h 2150745"/>
                  <a:gd name="connsiteX3" fmla="*/ 121918 w 179068"/>
                  <a:gd name="connsiteY3" fmla="*/ 2122805 h 2150745"/>
                  <a:gd name="connsiteX4" fmla="*/ 147318 w 179068"/>
                  <a:gd name="connsiteY4" fmla="*/ 2150745 h 2150745"/>
                  <a:gd name="connsiteX5" fmla="*/ 20320 w 179068"/>
                  <a:gd name="connsiteY5" fmla="*/ 2143125 h 2150745"/>
                  <a:gd name="connsiteX6" fmla="*/ 0 w 179068"/>
                  <a:gd name="connsiteY6" fmla="*/ 2122805 h 2150745"/>
                  <a:gd name="connsiteX7" fmla="*/ 12700 w 179068"/>
                  <a:gd name="connsiteY7" fmla="*/ 242570 h 2150745"/>
                  <a:gd name="connsiteX0" fmla="*/ 12700 w 179068"/>
                  <a:gd name="connsiteY0" fmla="*/ 242570 h 2284556"/>
                  <a:gd name="connsiteX1" fmla="*/ 121920 w 179068"/>
                  <a:gd name="connsiteY1" fmla="*/ 0 h 2284556"/>
                  <a:gd name="connsiteX2" fmla="*/ 179068 w 179068"/>
                  <a:gd name="connsiteY2" fmla="*/ 33020 h 2284556"/>
                  <a:gd name="connsiteX3" fmla="*/ 121918 w 179068"/>
                  <a:gd name="connsiteY3" fmla="*/ 2122805 h 2284556"/>
                  <a:gd name="connsiteX4" fmla="*/ 20320 w 179068"/>
                  <a:gd name="connsiteY4" fmla="*/ 2143125 h 2284556"/>
                  <a:gd name="connsiteX5" fmla="*/ 0 w 179068"/>
                  <a:gd name="connsiteY5" fmla="*/ 2122805 h 2284556"/>
                  <a:gd name="connsiteX6" fmla="*/ 12700 w 179068"/>
                  <a:gd name="connsiteY6" fmla="*/ 242570 h 2284556"/>
                  <a:gd name="connsiteX0" fmla="*/ 12700 w 179068"/>
                  <a:gd name="connsiteY0" fmla="*/ 242570 h 2279076"/>
                  <a:gd name="connsiteX1" fmla="*/ 121920 w 179068"/>
                  <a:gd name="connsiteY1" fmla="*/ 0 h 2279076"/>
                  <a:gd name="connsiteX2" fmla="*/ 179068 w 179068"/>
                  <a:gd name="connsiteY2" fmla="*/ 33020 h 2279076"/>
                  <a:gd name="connsiteX3" fmla="*/ 152398 w 179068"/>
                  <a:gd name="connsiteY3" fmla="*/ 2115185 h 2279076"/>
                  <a:gd name="connsiteX4" fmla="*/ 20320 w 179068"/>
                  <a:gd name="connsiteY4" fmla="*/ 2143125 h 2279076"/>
                  <a:gd name="connsiteX5" fmla="*/ 0 w 179068"/>
                  <a:gd name="connsiteY5" fmla="*/ 2122805 h 2279076"/>
                  <a:gd name="connsiteX6" fmla="*/ 12700 w 179068"/>
                  <a:gd name="connsiteY6" fmla="*/ 242570 h 2279076"/>
                  <a:gd name="connsiteX0" fmla="*/ 11456 w 177824"/>
                  <a:gd name="connsiteY0" fmla="*/ 242570 h 2279076"/>
                  <a:gd name="connsiteX1" fmla="*/ 120676 w 177824"/>
                  <a:gd name="connsiteY1" fmla="*/ 0 h 2279076"/>
                  <a:gd name="connsiteX2" fmla="*/ 177824 w 177824"/>
                  <a:gd name="connsiteY2" fmla="*/ 33020 h 2279076"/>
                  <a:gd name="connsiteX3" fmla="*/ 151154 w 177824"/>
                  <a:gd name="connsiteY3" fmla="*/ 2115185 h 2279076"/>
                  <a:gd name="connsiteX4" fmla="*/ 19076 w 177824"/>
                  <a:gd name="connsiteY4" fmla="*/ 2143125 h 2279076"/>
                  <a:gd name="connsiteX5" fmla="*/ 11456 w 177824"/>
                  <a:gd name="connsiteY5" fmla="*/ 242570 h 2279076"/>
                  <a:gd name="connsiteX0" fmla="*/ 11456 w 177824"/>
                  <a:gd name="connsiteY0" fmla="*/ 242570 h 2174902"/>
                  <a:gd name="connsiteX1" fmla="*/ 120676 w 177824"/>
                  <a:gd name="connsiteY1" fmla="*/ 0 h 2174902"/>
                  <a:gd name="connsiteX2" fmla="*/ 177824 w 177824"/>
                  <a:gd name="connsiteY2" fmla="*/ 33020 h 2174902"/>
                  <a:gd name="connsiteX3" fmla="*/ 151154 w 177824"/>
                  <a:gd name="connsiteY3" fmla="*/ 2115185 h 2174902"/>
                  <a:gd name="connsiteX4" fmla="*/ 19076 w 177824"/>
                  <a:gd name="connsiteY4" fmla="*/ 2143125 h 2174902"/>
                  <a:gd name="connsiteX5" fmla="*/ 11456 w 177824"/>
                  <a:gd name="connsiteY5" fmla="*/ 242570 h 2174902"/>
                  <a:gd name="connsiteX0" fmla="*/ 11456 w 222274"/>
                  <a:gd name="connsiteY0" fmla="*/ 242570 h 2174902"/>
                  <a:gd name="connsiteX1" fmla="*/ 120676 w 222274"/>
                  <a:gd name="connsiteY1" fmla="*/ 0 h 2174902"/>
                  <a:gd name="connsiteX2" fmla="*/ 222274 w 222274"/>
                  <a:gd name="connsiteY2" fmla="*/ 13970 h 2174902"/>
                  <a:gd name="connsiteX3" fmla="*/ 151154 w 222274"/>
                  <a:gd name="connsiteY3" fmla="*/ 2115185 h 2174902"/>
                  <a:gd name="connsiteX4" fmla="*/ 19076 w 222274"/>
                  <a:gd name="connsiteY4" fmla="*/ 2143125 h 2174902"/>
                  <a:gd name="connsiteX5" fmla="*/ 11456 w 222274"/>
                  <a:gd name="connsiteY5" fmla="*/ 242570 h 2174902"/>
                  <a:gd name="connsiteX0" fmla="*/ 11456 w 304826"/>
                  <a:gd name="connsiteY0" fmla="*/ 228600 h 2160932"/>
                  <a:gd name="connsiteX1" fmla="*/ 304826 w 304826"/>
                  <a:gd name="connsiteY1" fmla="*/ 49530 h 2160932"/>
                  <a:gd name="connsiteX2" fmla="*/ 222274 w 304826"/>
                  <a:gd name="connsiteY2" fmla="*/ 0 h 2160932"/>
                  <a:gd name="connsiteX3" fmla="*/ 151154 w 304826"/>
                  <a:gd name="connsiteY3" fmla="*/ 2101215 h 2160932"/>
                  <a:gd name="connsiteX4" fmla="*/ 19076 w 304826"/>
                  <a:gd name="connsiteY4" fmla="*/ 2129155 h 2160932"/>
                  <a:gd name="connsiteX5" fmla="*/ 11456 w 304826"/>
                  <a:gd name="connsiteY5" fmla="*/ 228600 h 2160932"/>
                  <a:gd name="connsiteX0" fmla="*/ 55122 w 291342"/>
                  <a:gd name="connsiteY0" fmla="*/ 171450 h 2160932"/>
                  <a:gd name="connsiteX1" fmla="*/ 291342 w 291342"/>
                  <a:gd name="connsiteY1" fmla="*/ 49530 h 2160932"/>
                  <a:gd name="connsiteX2" fmla="*/ 208790 w 291342"/>
                  <a:gd name="connsiteY2" fmla="*/ 0 h 2160932"/>
                  <a:gd name="connsiteX3" fmla="*/ 137670 w 291342"/>
                  <a:gd name="connsiteY3" fmla="*/ 2101215 h 2160932"/>
                  <a:gd name="connsiteX4" fmla="*/ 5592 w 291342"/>
                  <a:gd name="connsiteY4" fmla="*/ 2129155 h 2160932"/>
                  <a:gd name="connsiteX5" fmla="*/ 55122 w 291342"/>
                  <a:gd name="connsiteY5" fmla="*/ 171450 h 2160932"/>
                  <a:gd name="connsiteX0" fmla="*/ 91316 w 289436"/>
                  <a:gd name="connsiteY0" fmla="*/ 152400 h 2160932"/>
                  <a:gd name="connsiteX1" fmla="*/ 289436 w 289436"/>
                  <a:gd name="connsiteY1" fmla="*/ 49530 h 2160932"/>
                  <a:gd name="connsiteX2" fmla="*/ 206884 w 289436"/>
                  <a:gd name="connsiteY2" fmla="*/ 0 h 2160932"/>
                  <a:gd name="connsiteX3" fmla="*/ 135764 w 289436"/>
                  <a:gd name="connsiteY3" fmla="*/ 2101215 h 2160932"/>
                  <a:gd name="connsiteX4" fmla="*/ 3686 w 289436"/>
                  <a:gd name="connsiteY4" fmla="*/ 2129155 h 2160932"/>
                  <a:gd name="connsiteX5" fmla="*/ 91316 w 289436"/>
                  <a:gd name="connsiteY5" fmla="*/ 152400 h 2160932"/>
                  <a:gd name="connsiteX0" fmla="*/ 91316 w 289436"/>
                  <a:gd name="connsiteY0" fmla="*/ 114300 h 2122832"/>
                  <a:gd name="connsiteX1" fmla="*/ 289436 w 289436"/>
                  <a:gd name="connsiteY1" fmla="*/ 11430 h 2122832"/>
                  <a:gd name="connsiteX2" fmla="*/ 232284 w 289436"/>
                  <a:gd name="connsiteY2" fmla="*/ 0 h 2122832"/>
                  <a:gd name="connsiteX3" fmla="*/ 135764 w 289436"/>
                  <a:gd name="connsiteY3" fmla="*/ 2063115 h 2122832"/>
                  <a:gd name="connsiteX4" fmla="*/ 3686 w 289436"/>
                  <a:gd name="connsiteY4" fmla="*/ 2091055 h 2122832"/>
                  <a:gd name="connsiteX5" fmla="*/ 91316 w 289436"/>
                  <a:gd name="connsiteY5" fmla="*/ 114300 h 2122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9436" h="2122832">
                    <a:moveTo>
                      <a:pt x="91316" y="114300"/>
                    </a:moveTo>
                    <a:cubicBezTo>
                      <a:pt x="104016" y="-42972"/>
                      <a:pt x="278214" y="11430"/>
                      <a:pt x="289436" y="11430"/>
                    </a:cubicBezTo>
                    <a:lnTo>
                      <a:pt x="232284" y="0"/>
                    </a:lnTo>
                    <a:cubicBezTo>
                      <a:pt x="232284" y="688128"/>
                      <a:pt x="135764" y="1374987"/>
                      <a:pt x="135764" y="2063115"/>
                    </a:cubicBezTo>
                    <a:cubicBezTo>
                      <a:pt x="86446" y="2178579"/>
                      <a:pt x="24006" y="2091055"/>
                      <a:pt x="3686" y="2091055"/>
                    </a:cubicBezTo>
                    <a:cubicBezTo>
                      <a:pt x="-19597" y="1778953"/>
                      <a:pt x="74383" y="471487"/>
                      <a:pt x="91316" y="11430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" name="Rectangle: Rounded Corners 6">
              <a:extLst>
                <a:ext uri="{FF2B5EF4-FFF2-40B4-BE49-F238E27FC236}">
                  <a16:creationId xmlns:a16="http://schemas.microsoft.com/office/drawing/2014/main" id="{BA4F1527-56BB-B49E-FC4A-51F6EF731E31}"/>
                </a:ext>
              </a:extLst>
            </p:cNvPr>
            <p:cNvSpPr/>
            <p:nvPr/>
          </p:nvSpPr>
          <p:spPr>
            <a:xfrm>
              <a:off x="3082176" y="2406932"/>
              <a:ext cx="289436" cy="2122832"/>
            </a:xfrm>
            <a:custGeom>
              <a:avLst/>
              <a:gdLst>
                <a:gd name="connsiteX0" fmla="*/ 0 w 121918"/>
                <a:gd name="connsiteY0" fmla="*/ 20320 h 2105025"/>
                <a:gd name="connsiteX1" fmla="*/ 20320 w 121918"/>
                <a:gd name="connsiteY1" fmla="*/ 0 h 2105025"/>
                <a:gd name="connsiteX2" fmla="*/ 101598 w 121918"/>
                <a:gd name="connsiteY2" fmla="*/ 0 h 2105025"/>
                <a:gd name="connsiteX3" fmla="*/ 121918 w 121918"/>
                <a:gd name="connsiteY3" fmla="*/ 20320 h 2105025"/>
                <a:gd name="connsiteX4" fmla="*/ 121918 w 121918"/>
                <a:gd name="connsiteY4" fmla="*/ 2084705 h 2105025"/>
                <a:gd name="connsiteX5" fmla="*/ 101598 w 121918"/>
                <a:gd name="connsiteY5" fmla="*/ 2105025 h 2105025"/>
                <a:gd name="connsiteX6" fmla="*/ 20320 w 121918"/>
                <a:gd name="connsiteY6" fmla="*/ 2105025 h 2105025"/>
                <a:gd name="connsiteX7" fmla="*/ 0 w 121918"/>
                <a:gd name="connsiteY7" fmla="*/ 2084705 h 2105025"/>
                <a:gd name="connsiteX8" fmla="*/ 0 w 121918"/>
                <a:gd name="connsiteY8" fmla="*/ 20320 h 2105025"/>
                <a:gd name="connsiteX0" fmla="*/ 0 w 179068"/>
                <a:gd name="connsiteY0" fmla="*/ 29342 h 2114047"/>
                <a:gd name="connsiteX1" fmla="*/ 20320 w 179068"/>
                <a:gd name="connsiteY1" fmla="*/ 9022 h 2114047"/>
                <a:gd name="connsiteX2" fmla="*/ 101598 w 179068"/>
                <a:gd name="connsiteY2" fmla="*/ 9022 h 2114047"/>
                <a:gd name="connsiteX3" fmla="*/ 179068 w 179068"/>
                <a:gd name="connsiteY3" fmla="*/ 3942 h 2114047"/>
                <a:gd name="connsiteX4" fmla="*/ 121918 w 179068"/>
                <a:gd name="connsiteY4" fmla="*/ 2093727 h 2114047"/>
                <a:gd name="connsiteX5" fmla="*/ 101598 w 179068"/>
                <a:gd name="connsiteY5" fmla="*/ 2114047 h 2114047"/>
                <a:gd name="connsiteX6" fmla="*/ 20320 w 179068"/>
                <a:gd name="connsiteY6" fmla="*/ 2114047 h 2114047"/>
                <a:gd name="connsiteX7" fmla="*/ 0 w 179068"/>
                <a:gd name="connsiteY7" fmla="*/ 2093727 h 2114047"/>
                <a:gd name="connsiteX8" fmla="*/ 0 w 179068"/>
                <a:gd name="connsiteY8" fmla="*/ 29342 h 2114047"/>
                <a:gd name="connsiteX0" fmla="*/ 0 w 179068"/>
                <a:gd name="connsiteY0" fmla="*/ 25400 h 2110105"/>
                <a:gd name="connsiteX1" fmla="*/ 20320 w 179068"/>
                <a:gd name="connsiteY1" fmla="*/ 5080 h 2110105"/>
                <a:gd name="connsiteX2" fmla="*/ 179068 w 179068"/>
                <a:gd name="connsiteY2" fmla="*/ 0 h 2110105"/>
                <a:gd name="connsiteX3" fmla="*/ 121918 w 179068"/>
                <a:gd name="connsiteY3" fmla="*/ 2089785 h 2110105"/>
                <a:gd name="connsiteX4" fmla="*/ 101598 w 179068"/>
                <a:gd name="connsiteY4" fmla="*/ 2110105 h 2110105"/>
                <a:gd name="connsiteX5" fmla="*/ 20320 w 179068"/>
                <a:gd name="connsiteY5" fmla="*/ 2110105 h 2110105"/>
                <a:gd name="connsiteX6" fmla="*/ 0 w 179068"/>
                <a:gd name="connsiteY6" fmla="*/ 2089785 h 2110105"/>
                <a:gd name="connsiteX7" fmla="*/ 0 w 179068"/>
                <a:gd name="connsiteY7" fmla="*/ 25400 h 2110105"/>
                <a:gd name="connsiteX0" fmla="*/ 0 w 179068"/>
                <a:gd name="connsiteY0" fmla="*/ 584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0 w 179068"/>
                <a:gd name="connsiteY7" fmla="*/ 58420 h 2143125"/>
                <a:gd name="connsiteX0" fmla="*/ 57150 w 179068"/>
                <a:gd name="connsiteY0" fmla="*/ 457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57150 w 179068"/>
                <a:gd name="connsiteY7" fmla="*/ 45720 h 2143125"/>
                <a:gd name="connsiteX0" fmla="*/ 44450 w 179068"/>
                <a:gd name="connsiteY0" fmla="*/ 965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44450 w 179068"/>
                <a:gd name="connsiteY7" fmla="*/ 96520 h 2143125"/>
                <a:gd name="connsiteX0" fmla="*/ 44450 w 179068"/>
                <a:gd name="connsiteY0" fmla="*/ 108060 h 2154665"/>
                <a:gd name="connsiteX1" fmla="*/ 121920 w 179068"/>
                <a:gd name="connsiteY1" fmla="*/ 11540 h 2154665"/>
                <a:gd name="connsiteX2" fmla="*/ 179068 w 179068"/>
                <a:gd name="connsiteY2" fmla="*/ 44560 h 2154665"/>
                <a:gd name="connsiteX3" fmla="*/ 121918 w 179068"/>
                <a:gd name="connsiteY3" fmla="*/ 2134345 h 2154665"/>
                <a:gd name="connsiteX4" fmla="*/ 101598 w 179068"/>
                <a:gd name="connsiteY4" fmla="*/ 2154665 h 2154665"/>
                <a:gd name="connsiteX5" fmla="*/ 20320 w 179068"/>
                <a:gd name="connsiteY5" fmla="*/ 2154665 h 2154665"/>
                <a:gd name="connsiteX6" fmla="*/ 0 w 179068"/>
                <a:gd name="connsiteY6" fmla="*/ 2134345 h 2154665"/>
                <a:gd name="connsiteX7" fmla="*/ 44450 w 179068"/>
                <a:gd name="connsiteY7" fmla="*/ 108060 h 2154665"/>
                <a:gd name="connsiteX0" fmla="*/ 12700 w 179068"/>
                <a:gd name="connsiteY0" fmla="*/ 24257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12700 w 179068"/>
                <a:gd name="connsiteY7" fmla="*/ 242570 h 2143125"/>
                <a:gd name="connsiteX0" fmla="*/ 12700 w 179068"/>
                <a:gd name="connsiteY0" fmla="*/ 242570 h 2150745"/>
                <a:gd name="connsiteX1" fmla="*/ 121920 w 179068"/>
                <a:gd name="connsiteY1" fmla="*/ 0 h 2150745"/>
                <a:gd name="connsiteX2" fmla="*/ 179068 w 179068"/>
                <a:gd name="connsiteY2" fmla="*/ 33020 h 2150745"/>
                <a:gd name="connsiteX3" fmla="*/ 121918 w 179068"/>
                <a:gd name="connsiteY3" fmla="*/ 2122805 h 2150745"/>
                <a:gd name="connsiteX4" fmla="*/ 147318 w 179068"/>
                <a:gd name="connsiteY4" fmla="*/ 2150745 h 2150745"/>
                <a:gd name="connsiteX5" fmla="*/ 20320 w 179068"/>
                <a:gd name="connsiteY5" fmla="*/ 2143125 h 2150745"/>
                <a:gd name="connsiteX6" fmla="*/ 0 w 179068"/>
                <a:gd name="connsiteY6" fmla="*/ 2122805 h 2150745"/>
                <a:gd name="connsiteX7" fmla="*/ 12700 w 179068"/>
                <a:gd name="connsiteY7" fmla="*/ 242570 h 2150745"/>
                <a:gd name="connsiteX0" fmla="*/ 12700 w 179068"/>
                <a:gd name="connsiteY0" fmla="*/ 242570 h 2284556"/>
                <a:gd name="connsiteX1" fmla="*/ 121920 w 179068"/>
                <a:gd name="connsiteY1" fmla="*/ 0 h 2284556"/>
                <a:gd name="connsiteX2" fmla="*/ 179068 w 179068"/>
                <a:gd name="connsiteY2" fmla="*/ 33020 h 2284556"/>
                <a:gd name="connsiteX3" fmla="*/ 121918 w 179068"/>
                <a:gd name="connsiteY3" fmla="*/ 2122805 h 2284556"/>
                <a:gd name="connsiteX4" fmla="*/ 20320 w 179068"/>
                <a:gd name="connsiteY4" fmla="*/ 2143125 h 2284556"/>
                <a:gd name="connsiteX5" fmla="*/ 0 w 179068"/>
                <a:gd name="connsiteY5" fmla="*/ 2122805 h 2284556"/>
                <a:gd name="connsiteX6" fmla="*/ 12700 w 179068"/>
                <a:gd name="connsiteY6" fmla="*/ 242570 h 2284556"/>
                <a:gd name="connsiteX0" fmla="*/ 12700 w 179068"/>
                <a:gd name="connsiteY0" fmla="*/ 242570 h 2279076"/>
                <a:gd name="connsiteX1" fmla="*/ 121920 w 179068"/>
                <a:gd name="connsiteY1" fmla="*/ 0 h 2279076"/>
                <a:gd name="connsiteX2" fmla="*/ 179068 w 179068"/>
                <a:gd name="connsiteY2" fmla="*/ 33020 h 2279076"/>
                <a:gd name="connsiteX3" fmla="*/ 152398 w 179068"/>
                <a:gd name="connsiteY3" fmla="*/ 2115185 h 2279076"/>
                <a:gd name="connsiteX4" fmla="*/ 20320 w 179068"/>
                <a:gd name="connsiteY4" fmla="*/ 2143125 h 2279076"/>
                <a:gd name="connsiteX5" fmla="*/ 0 w 179068"/>
                <a:gd name="connsiteY5" fmla="*/ 2122805 h 2279076"/>
                <a:gd name="connsiteX6" fmla="*/ 12700 w 179068"/>
                <a:gd name="connsiteY6" fmla="*/ 242570 h 2279076"/>
                <a:gd name="connsiteX0" fmla="*/ 11456 w 177824"/>
                <a:gd name="connsiteY0" fmla="*/ 242570 h 2279076"/>
                <a:gd name="connsiteX1" fmla="*/ 120676 w 177824"/>
                <a:gd name="connsiteY1" fmla="*/ 0 h 2279076"/>
                <a:gd name="connsiteX2" fmla="*/ 177824 w 177824"/>
                <a:gd name="connsiteY2" fmla="*/ 33020 h 2279076"/>
                <a:gd name="connsiteX3" fmla="*/ 151154 w 177824"/>
                <a:gd name="connsiteY3" fmla="*/ 2115185 h 2279076"/>
                <a:gd name="connsiteX4" fmla="*/ 19076 w 177824"/>
                <a:gd name="connsiteY4" fmla="*/ 2143125 h 2279076"/>
                <a:gd name="connsiteX5" fmla="*/ 11456 w 177824"/>
                <a:gd name="connsiteY5" fmla="*/ 242570 h 2279076"/>
                <a:gd name="connsiteX0" fmla="*/ 11456 w 177824"/>
                <a:gd name="connsiteY0" fmla="*/ 242570 h 2174902"/>
                <a:gd name="connsiteX1" fmla="*/ 120676 w 177824"/>
                <a:gd name="connsiteY1" fmla="*/ 0 h 2174902"/>
                <a:gd name="connsiteX2" fmla="*/ 177824 w 177824"/>
                <a:gd name="connsiteY2" fmla="*/ 33020 h 2174902"/>
                <a:gd name="connsiteX3" fmla="*/ 151154 w 177824"/>
                <a:gd name="connsiteY3" fmla="*/ 2115185 h 2174902"/>
                <a:gd name="connsiteX4" fmla="*/ 19076 w 177824"/>
                <a:gd name="connsiteY4" fmla="*/ 2143125 h 2174902"/>
                <a:gd name="connsiteX5" fmla="*/ 11456 w 177824"/>
                <a:gd name="connsiteY5" fmla="*/ 242570 h 2174902"/>
                <a:gd name="connsiteX0" fmla="*/ 11456 w 222274"/>
                <a:gd name="connsiteY0" fmla="*/ 242570 h 2174902"/>
                <a:gd name="connsiteX1" fmla="*/ 120676 w 222274"/>
                <a:gd name="connsiteY1" fmla="*/ 0 h 2174902"/>
                <a:gd name="connsiteX2" fmla="*/ 222274 w 222274"/>
                <a:gd name="connsiteY2" fmla="*/ 13970 h 2174902"/>
                <a:gd name="connsiteX3" fmla="*/ 151154 w 222274"/>
                <a:gd name="connsiteY3" fmla="*/ 2115185 h 2174902"/>
                <a:gd name="connsiteX4" fmla="*/ 19076 w 222274"/>
                <a:gd name="connsiteY4" fmla="*/ 2143125 h 2174902"/>
                <a:gd name="connsiteX5" fmla="*/ 11456 w 222274"/>
                <a:gd name="connsiteY5" fmla="*/ 242570 h 2174902"/>
                <a:gd name="connsiteX0" fmla="*/ 11456 w 304826"/>
                <a:gd name="connsiteY0" fmla="*/ 228600 h 2160932"/>
                <a:gd name="connsiteX1" fmla="*/ 304826 w 304826"/>
                <a:gd name="connsiteY1" fmla="*/ 49530 h 2160932"/>
                <a:gd name="connsiteX2" fmla="*/ 222274 w 304826"/>
                <a:gd name="connsiteY2" fmla="*/ 0 h 2160932"/>
                <a:gd name="connsiteX3" fmla="*/ 151154 w 304826"/>
                <a:gd name="connsiteY3" fmla="*/ 2101215 h 2160932"/>
                <a:gd name="connsiteX4" fmla="*/ 19076 w 304826"/>
                <a:gd name="connsiteY4" fmla="*/ 2129155 h 2160932"/>
                <a:gd name="connsiteX5" fmla="*/ 11456 w 304826"/>
                <a:gd name="connsiteY5" fmla="*/ 228600 h 2160932"/>
                <a:gd name="connsiteX0" fmla="*/ 55122 w 291342"/>
                <a:gd name="connsiteY0" fmla="*/ 171450 h 2160932"/>
                <a:gd name="connsiteX1" fmla="*/ 291342 w 291342"/>
                <a:gd name="connsiteY1" fmla="*/ 49530 h 2160932"/>
                <a:gd name="connsiteX2" fmla="*/ 208790 w 291342"/>
                <a:gd name="connsiteY2" fmla="*/ 0 h 2160932"/>
                <a:gd name="connsiteX3" fmla="*/ 137670 w 291342"/>
                <a:gd name="connsiteY3" fmla="*/ 2101215 h 2160932"/>
                <a:gd name="connsiteX4" fmla="*/ 5592 w 291342"/>
                <a:gd name="connsiteY4" fmla="*/ 2129155 h 2160932"/>
                <a:gd name="connsiteX5" fmla="*/ 55122 w 291342"/>
                <a:gd name="connsiteY5" fmla="*/ 171450 h 2160932"/>
                <a:gd name="connsiteX0" fmla="*/ 91316 w 289436"/>
                <a:gd name="connsiteY0" fmla="*/ 152400 h 2160932"/>
                <a:gd name="connsiteX1" fmla="*/ 289436 w 289436"/>
                <a:gd name="connsiteY1" fmla="*/ 49530 h 2160932"/>
                <a:gd name="connsiteX2" fmla="*/ 206884 w 289436"/>
                <a:gd name="connsiteY2" fmla="*/ 0 h 2160932"/>
                <a:gd name="connsiteX3" fmla="*/ 135764 w 289436"/>
                <a:gd name="connsiteY3" fmla="*/ 2101215 h 2160932"/>
                <a:gd name="connsiteX4" fmla="*/ 3686 w 289436"/>
                <a:gd name="connsiteY4" fmla="*/ 2129155 h 2160932"/>
                <a:gd name="connsiteX5" fmla="*/ 91316 w 289436"/>
                <a:gd name="connsiteY5" fmla="*/ 152400 h 2160932"/>
                <a:gd name="connsiteX0" fmla="*/ 91316 w 289436"/>
                <a:gd name="connsiteY0" fmla="*/ 114300 h 2122832"/>
                <a:gd name="connsiteX1" fmla="*/ 289436 w 289436"/>
                <a:gd name="connsiteY1" fmla="*/ 11430 h 2122832"/>
                <a:gd name="connsiteX2" fmla="*/ 232284 w 289436"/>
                <a:gd name="connsiteY2" fmla="*/ 0 h 2122832"/>
                <a:gd name="connsiteX3" fmla="*/ 135764 w 289436"/>
                <a:gd name="connsiteY3" fmla="*/ 2063115 h 2122832"/>
                <a:gd name="connsiteX4" fmla="*/ 3686 w 289436"/>
                <a:gd name="connsiteY4" fmla="*/ 2091055 h 2122832"/>
                <a:gd name="connsiteX5" fmla="*/ 91316 w 289436"/>
                <a:gd name="connsiteY5" fmla="*/ 114300 h 212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436" h="2122832">
                  <a:moveTo>
                    <a:pt x="91316" y="114300"/>
                  </a:moveTo>
                  <a:cubicBezTo>
                    <a:pt x="104016" y="-42972"/>
                    <a:pt x="278214" y="11430"/>
                    <a:pt x="289436" y="11430"/>
                  </a:cubicBezTo>
                  <a:lnTo>
                    <a:pt x="232284" y="0"/>
                  </a:lnTo>
                  <a:cubicBezTo>
                    <a:pt x="232284" y="688128"/>
                    <a:pt x="135764" y="1374987"/>
                    <a:pt x="135764" y="2063115"/>
                  </a:cubicBezTo>
                  <a:cubicBezTo>
                    <a:pt x="86446" y="2178579"/>
                    <a:pt x="24006" y="2091055"/>
                    <a:pt x="3686" y="2091055"/>
                  </a:cubicBezTo>
                  <a:cubicBezTo>
                    <a:pt x="-19597" y="1778953"/>
                    <a:pt x="74383" y="471487"/>
                    <a:pt x="91316" y="11430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4D50735-8536-DE55-5A40-F8EE077CF98F}"/>
                </a:ext>
              </a:extLst>
            </p:cNvPr>
            <p:cNvSpPr/>
            <p:nvPr/>
          </p:nvSpPr>
          <p:spPr>
            <a:xfrm>
              <a:off x="3251833" y="2406932"/>
              <a:ext cx="4322447" cy="17526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E39BE22-583C-4422-E2C0-9FF2AA9AAA00}"/>
                </a:ext>
              </a:extLst>
            </p:cNvPr>
            <p:cNvSpPr/>
            <p:nvPr/>
          </p:nvSpPr>
          <p:spPr>
            <a:xfrm>
              <a:off x="3008641" y="3545951"/>
              <a:ext cx="4849710" cy="82714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49710" h="82714">
                  <a:moveTo>
                    <a:pt x="109538" y="4763"/>
                  </a:moveTo>
                  <a:lnTo>
                    <a:pt x="4687785" y="0"/>
                  </a:lnTo>
                  <a:lnTo>
                    <a:pt x="4849710" y="68427"/>
                  </a:lnTo>
                  <a:lnTo>
                    <a:pt x="0" y="82714"/>
                  </a:lnTo>
                  <a:lnTo>
                    <a:pt x="109538" y="4763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6">
              <a:extLst>
                <a:ext uri="{FF2B5EF4-FFF2-40B4-BE49-F238E27FC236}">
                  <a16:creationId xmlns:a16="http://schemas.microsoft.com/office/drawing/2014/main" id="{C3049B69-5ED4-9E73-A40D-7ACE98E014FB}"/>
                </a:ext>
              </a:extLst>
            </p:cNvPr>
            <p:cNvSpPr/>
            <p:nvPr/>
          </p:nvSpPr>
          <p:spPr>
            <a:xfrm>
              <a:off x="2815199" y="3627811"/>
              <a:ext cx="5321949" cy="94889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  <a:gd name="connsiteX0" fmla="*/ 109538 w 4911859"/>
                <a:gd name="connsiteY0" fmla="*/ 4763 h 82714"/>
                <a:gd name="connsiteX1" fmla="*/ 4687785 w 4911859"/>
                <a:gd name="connsiteY1" fmla="*/ 0 h 82714"/>
                <a:gd name="connsiteX2" fmla="*/ 4911859 w 4911859"/>
                <a:gd name="connsiteY2" fmla="*/ 76062 h 82714"/>
                <a:gd name="connsiteX3" fmla="*/ 0 w 4911859"/>
                <a:gd name="connsiteY3" fmla="*/ 82714 h 82714"/>
                <a:gd name="connsiteX4" fmla="*/ 109538 w 4911859"/>
                <a:gd name="connsiteY4" fmla="*/ 4763 h 82714"/>
                <a:gd name="connsiteX0" fmla="*/ 149491 w 4951812"/>
                <a:gd name="connsiteY0" fmla="*/ 4763 h 76062"/>
                <a:gd name="connsiteX1" fmla="*/ 4727738 w 4951812"/>
                <a:gd name="connsiteY1" fmla="*/ 0 h 76062"/>
                <a:gd name="connsiteX2" fmla="*/ 4951812 w 4951812"/>
                <a:gd name="connsiteY2" fmla="*/ 76062 h 76062"/>
                <a:gd name="connsiteX3" fmla="*/ 0 w 4951812"/>
                <a:gd name="connsiteY3" fmla="*/ 63627 h 76062"/>
                <a:gd name="connsiteX4" fmla="*/ 149491 w 4951812"/>
                <a:gd name="connsiteY4" fmla="*/ 4763 h 76062"/>
                <a:gd name="connsiteX0" fmla="*/ 158369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58369 w 4960690"/>
                <a:gd name="connsiteY4" fmla="*/ 4763 h 7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0690" h="76062">
                  <a:moveTo>
                    <a:pt x="158369" y="4763"/>
                  </a:moveTo>
                  <a:lnTo>
                    <a:pt x="4736616" y="0"/>
                  </a:lnTo>
                  <a:lnTo>
                    <a:pt x="4960690" y="76062"/>
                  </a:lnTo>
                  <a:lnTo>
                    <a:pt x="0" y="75079"/>
                  </a:lnTo>
                  <a:lnTo>
                    <a:pt x="158369" y="4763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6">
              <a:extLst>
                <a:ext uri="{FF2B5EF4-FFF2-40B4-BE49-F238E27FC236}">
                  <a16:creationId xmlns:a16="http://schemas.microsoft.com/office/drawing/2014/main" id="{D1B34662-3875-57A6-6BB5-C52749FC6B5C}"/>
                </a:ext>
              </a:extLst>
            </p:cNvPr>
            <p:cNvSpPr/>
            <p:nvPr/>
          </p:nvSpPr>
          <p:spPr>
            <a:xfrm>
              <a:off x="2578063" y="3721845"/>
              <a:ext cx="5796223" cy="126025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  <a:gd name="connsiteX0" fmla="*/ 109538 w 4911859"/>
                <a:gd name="connsiteY0" fmla="*/ 4763 h 82714"/>
                <a:gd name="connsiteX1" fmla="*/ 4687785 w 4911859"/>
                <a:gd name="connsiteY1" fmla="*/ 0 h 82714"/>
                <a:gd name="connsiteX2" fmla="*/ 4911859 w 4911859"/>
                <a:gd name="connsiteY2" fmla="*/ 76062 h 82714"/>
                <a:gd name="connsiteX3" fmla="*/ 0 w 4911859"/>
                <a:gd name="connsiteY3" fmla="*/ 82714 h 82714"/>
                <a:gd name="connsiteX4" fmla="*/ 109538 w 4911859"/>
                <a:gd name="connsiteY4" fmla="*/ 4763 h 82714"/>
                <a:gd name="connsiteX0" fmla="*/ 149491 w 4951812"/>
                <a:gd name="connsiteY0" fmla="*/ 4763 h 76062"/>
                <a:gd name="connsiteX1" fmla="*/ 4727738 w 4951812"/>
                <a:gd name="connsiteY1" fmla="*/ 0 h 76062"/>
                <a:gd name="connsiteX2" fmla="*/ 4951812 w 4951812"/>
                <a:gd name="connsiteY2" fmla="*/ 76062 h 76062"/>
                <a:gd name="connsiteX3" fmla="*/ 0 w 4951812"/>
                <a:gd name="connsiteY3" fmla="*/ 63627 h 76062"/>
                <a:gd name="connsiteX4" fmla="*/ 149491 w 4951812"/>
                <a:gd name="connsiteY4" fmla="*/ 4763 h 76062"/>
                <a:gd name="connsiteX0" fmla="*/ 158369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58369 w 4960690"/>
                <a:gd name="connsiteY4" fmla="*/ 4763 h 76062"/>
                <a:gd name="connsiteX0" fmla="*/ 136341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36341 w 4960690"/>
                <a:gd name="connsiteY4" fmla="*/ 4763 h 76062"/>
                <a:gd name="connsiteX0" fmla="*/ 169383 w 4993732"/>
                <a:gd name="connsiteY0" fmla="*/ 4763 h 76062"/>
                <a:gd name="connsiteX1" fmla="*/ 4769658 w 4993732"/>
                <a:gd name="connsiteY1" fmla="*/ 0 h 76062"/>
                <a:gd name="connsiteX2" fmla="*/ 4993732 w 4993732"/>
                <a:gd name="connsiteY2" fmla="*/ 76062 h 76062"/>
                <a:gd name="connsiteX3" fmla="*/ 0 w 4993732"/>
                <a:gd name="connsiteY3" fmla="*/ 75079 h 76062"/>
                <a:gd name="connsiteX4" fmla="*/ 169383 w 4993732"/>
                <a:gd name="connsiteY4" fmla="*/ 4763 h 76062"/>
                <a:gd name="connsiteX0" fmla="*/ 169383 w 4993732"/>
                <a:gd name="connsiteY0" fmla="*/ 8197 h 79496"/>
                <a:gd name="connsiteX1" fmla="*/ 4824728 w 4993732"/>
                <a:gd name="connsiteY1" fmla="*/ 0 h 79496"/>
                <a:gd name="connsiteX2" fmla="*/ 4993732 w 4993732"/>
                <a:gd name="connsiteY2" fmla="*/ 79496 h 79496"/>
                <a:gd name="connsiteX3" fmla="*/ 0 w 4993732"/>
                <a:gd name="connsiteY3" fmla="*/ 78513 h 79496"/>
                <a:gd name="connsiteX4" fmla="*/ 169383 w 4993732"/>
                <a:gd name="connsiteY4" fmla="*/ 8197 h 79496"/>
                <a:gd name="connsiteX0" fmla="*/ 169383 w 5026774"/>
                <a:gd name="connsiteY0" fmla="*/ 8197 h 78513"/>
                <a:gd name="connsiteX1" fmla="*/ 4824728 w 5026774"/>
                <a:gd name="connsiteY1" fmla="*/ 0 h 78513"/>
                <a:gd name="connsiteX2" fmla="*/ 5026774 w 5026774"/>
                <a:gd name="connsiteY2" fmla="*/ 76062 h 78513"/>
                <a:gd name="connsiteX3" fmla="*/ 0 w 5026774"/>
                <a:gd name="connsiteY3" fmla="*/ 78513 h 78513"/>
                <a:gd name="connsiteX4" fmla="*/ 169383 w 5026774"/>
                <a:gd name="connsiteY4" fmla="*/ 8197 h 7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6774" h="78513">
                  <a:moveTo>
                    <a:pt x="169383" y="8197"/>
                  </a:moveTo>
                  <a:lnTo>
                    <a:pt x="4824728" y="0"/>
                  </a:lnTo>
                  <a:lnTo>
                    <a:pt x="5026774" y="76062"/>
                  </a:lnTo>
                  <a:lnTo>
                    <a:pt x="0" y="78513"/>
                  </a:lnTo>
                  <a:lnTo>
                    <a:pt x="169383" y="8197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79A7CEB-B393-CDA1-E7D0-59C14B1C935F}"/>
                </a:ext>
              </a:extLst>
            </p:cNvPr>
            <p:cNvSpPr/>
            <p:nvPr/>
          </p:nvSpPr>
          <p:spPr>
            <a:xfrm>
              <a:off x="2578063" y="3847870"/>
              <a:ext cx="5796223" cy="14024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32B48804-05B4-B74B-53F0-2FF8CA1EC465}"/>
              </a:ext>
            </a:extLst>
          </p:cNvPr>
          <p:cNvGrpSpPr/>
          <p:nvPr/>
        </p:nvGrpSpPr>
        <p:grpSpPr>
          <a:xfrm>
            <a:off x="7693292" y="1303846"/>
            <a:ext cx="3351347" cy="4427085"/>
            <a:chOff x="3866971" y="6327657"/>
            <a:chExt cx="2661978" cy="351643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886A7579-66D4-A278-6899-E6236CF09B66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501125"/>
              <a:chOff x="-704602" y="7985701"/>
              <a:chExt cx="3434247" cy="4516839"/>
            </a:xfrm>
          </p:grpSpPr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634B6191-4B05-3A28-BB2A-FFA59274AB5D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89C8FE58-D9A9-1517-B0E3-C4EF7627F51C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4018542"/>
                <a:chOff x="-229676" y="8483998"/>
                <a:chExt cx="2959321" cy="4018542"/>
              </a:xfrm>
            </p:grpSpPr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AB9F7BBD-448A-B944-6C04-6FDE0549B7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352CDACF-1BC6-7965-C0B5-C2CBAAD129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>
                  <a:extLst>
                    <a:ext uri="{FF2B5EF4-FFF2-40B4-BE49-F238E27FC236}">
                      <a16:creationId xmlns:a16="http://schemas.microsoft.com/office/drawing/2014/main" id="{5B06D4A2-9B72-78DF-2420-9DA86D67E8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364139CE-1FC3-F242-136E-393CEA0B1957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E832B459-4170-F658-2221-620C493123DB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Rectangle: Top Corners Rounded 234">
                  <a:extLst>
                    <a:ext uri="{FF2B5EF4-FFF2-40B4-BE49-F238E27FC236}">
                      <a16:creationId xmlns:a16="http://schemas.microsoft.com/office/drawing/2014/main" id="{CBAC1249-A451-291E-EF21-F10CCD8B4F35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6" name="Rectangle: Top Corners Rounded 235">
                  <a:extLst>
                    <a:ext uri="{FF2B5EF4-FFF2-40B4-BE49-F238E27FC236}">
                      <a16:creationId xmlns:a16="http://schemas.microsoft.com/office/drawing/2014/main" id="{0199A5CC-BF50-D5CA-AB82-76BDDF5051C4}"/>
                    </a:ext>
                  </a:extLst>
                </p:cNvPr>
                <p:cNvSpPr/>
                <p:nvPr/>
              </p:nvSpPr>
              <p:spPr>
                <a:xfrm>
                  <a:off x="1827061" y="12302231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32ADEA33-A2A9-EDD1-C084-076E250C7430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951F44DF-EE0D-CF1B-A355-EEAE61531634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32D84ABD-37CA-5E30-A54C-AFE0C4B7936A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3C11B08D-A9D2-BA19-0E89-BE056882130C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62CCCD5-E090-624D-6EE1-7F6073E606EB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2" name="Straight Connector 241">
                  <a:extLst>
                    <a:ext uri="{FF2B5EF4-FFF2-40B4-BE49-F238E27FC236}">
                      <a16:creationId xmlns:a16="http://schemas.microsoft.com/office/drawing/2014/main" id="{426CD281-241E-8984-507B-264AAF0656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50210D8-75AA-5C96-BFC5-65EEDE5F2F17}"/>
                  </a:ext>
                </a:extLst>
              </p:cNvPr>
              <p:cNvSpPr/>
              <p:nvPr/>
            </p:nvSpPr>
            <p:spPr>
              <a:xfrm>
                <a:off x="1532362" y="9996265"/>
                <a:ext cx="148948" cy="71260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E80EC494-B7AA-E7D3-281A-8A1ADD64C5A8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5C7AE418-F2D8-26A0-B053-F493AF2AF474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5A4FD0A5-BAFE-BC2E-70B0-BB50DB385861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B8AE66FB-0364-BB2C-31AB-AB93D8D7FF12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C4079C33-332A-D6A9-D03C-B12F468A83FC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59AAE380-08F5-A1E6-0821-23F8D5187AEC}"/>
              </a:ext>
            </a:extLst>
          </p:cNvPr>
          <p:cNvGrpSpPr/>
          <p:nvPr/>
        </p:nvGrpSpPr>
        <p:grpSpPr>
          <a:xfrm>
            <a:off x="2370711" y="1120784"/>
            <a:ext cx="3076375" cy="4983866"/>
            <a:chOff x="10643532" y="404382"/>
            <a:chExt cx="1327921" cy="2151292"/>
          </a:xfrm>
        </p:grpSpPr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1FA7BA34-3806-D033-6E5F-318811CC6276}"/>
                </a:ext>
              </a:extLst>
            </p:cNvPr>
            <p:cNvGrpSpPr/>
            <p:nvPr/>
          </p:nvGrpSpPr>
          <p:grpSpPr>
            <a:xfrm>
              <a:off x="10643532" y="442194"/>
              <a:ext cx="1327921" cy="2113480"/>
              <a:chOff x="10643532" y="442194"/>
              <a:chExt cx="1327921" cy="2113480"/>
            </a:xfrm>
          </p:grpSpPr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7EE2EDD5-728E-E0E7-0EAC-410E1B1A2283}"/>
                  </a:ext>
                </a:extLst>
              </p:cNvPr>
              <p:cNvGrpSpPr/>
              <p:nvPr/>
            </p:nvGrpSpPr>
            <p:grpSpPr>
              <a:xfrm>
                <a:off x="10643532" y="442194"/>
                <a:ext cx="1327921" cy="2113480"/>
                <a:chOff x="10054654" y="3409395"/>
                <a:chExt cx="1327921" cy="2113480"/>
              </a:xfrm>
            </p:grpSpPr>
            <p:grpSp>
              <p:nvGrpSpPr>
                <p:cNvPr id="248" name="Group 247">
                  <a:extLst>
                    <a:ext uri="{FF2B5EF4-FFF2-40B4-BE49-F238E27FC236}">
                      <a16:creationId xmlns:a16="http://schemas.microsoft.com/office/drawing/2014/main" id="{26C2A0CD-CC84-DB82-BD1B-57ECB730A8F1}"/>
                    </a:ext>
                  </a:extLst>
                </p:cNvPr>
                <p:cNvGrpSpPr/>
                <p:nvPr/>
              </p:nvGrpSpPr>
              <p:grpSpPr>
                <a:xfrm>
                  <a:off x="10219570" y="4652730"/>
                  <a:ext cx="757628" cy="870145"/>
                  <a:chOff x="10347796" y="4645642"/>
                  <a:chExt cx="757628" cy="870145"/>
                </a:xfrm>
              </p:grpSpPr>
              <p:cxnSp>
                <p:nvCxnSpPr>
                  <p:cNvPr id="261" name="Straight Connector 260">
                    <a:extLst>
                      <a:ext uri="{FF2B5EF4-FFF2-40B4-BE49-F238E27FC236}">
                        <a16:creationId xmlns:a16="http://schemas.microsoft.com/office/drawing/2014/main" id="{5C6F08DA-B426-5774-078E-02ADA1349B0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936788" y="4830949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64" name="Rectangle: Top Corners Rounded 263">
                    <a:extLst>
                      <a:ext uri="{FF2B5EF4-FFF2-40B4-BE49-F238E27FC236}">
                        <a16:creationId xmlns:a16="http://schemas.microsoft.com/office/drawing/2014/main" id="{79CDED6F-2170-479A-9BBB-078CB9970F0C}"/>
                      </a:ext>
                    </a:extLst>
                  </p:cNvPr>
                  <p:cNvSpPr/>
                  <p:nvPr/>
                </p:nvSpPr>
                <p:spPr>
                  <a:xfrm flipH="1">
                    <a:off x="10754978" y="5404412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66" name="Straight Connector 265">
                    <a:extLst>
                      <a:ext uri="{FF2B5EF4-FFF2-40B4-BE49-F238E27FC236}">
                        <a16:creationId xmlns:a16="http://schemas.microsoft.com/office/drawing/2014/main" id="{F8AD0B65-B49F-9810-04D2-C2EADF42E1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943391" y="4645642"/>
                    <a:ext cx="102399" cy="181868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68" name="Straight Connector 267">
                    <a:extLst>
                      <a:ext uri="{FF2B5EF4-FFF2-40B4-BE49-F238E27FC236}">
                        <a16:creationId xmlns:a16="http://schemas.microsoft.com/office/drawing/2014/main" id="{AAE71EE6-C16A-9BAA-25D8-E3897232495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529606" y="4837472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69" name="Rectangle: Top Corners Rounded 268">
                    <a:extLst>
                      <a:ext uri="{FF2B5EF4-FFF2-40B4-BE49-F238E27FC236}">
                        <a16:creationId xmlns:a16="http://schemas.microsoft.com/office/drawing/2014/main" id="{0BD6C548-816A-0E82-9BF5-1DDB578C2D3E}"/>
                      </a:ext>
                    </a:extLst>
                  </p:cNvPr>
                  <p:cNvSpPr/>
                  <p:nvPr/>
                </p:nvSpPr>
                <p:spPr>
                  <a:xfrm flipH="1">
                    <a:off x="10347796" y="5410935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70" name="Straight Connector 269">
                    <a:extLst>
                      <a:ext uri="{FF2B5EF4-FFF2-40B4-BE49-F238E27FC236}">
                        <a16:creationId xmlns:a16="http://schemas.microsoft.com/office/drawing/2014/main" id="{04D3DDDB-01B5-6879-36AE-BCE4588BDC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536209" y="4652165"/>
                    <a:ext cx="102399" cy="181868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C5690087-B46C-2C59-757E-E4357D916003}"/>
                    </a:ext>
                  </a:extLst>
                </p:cNvPr>
                <p:cNvGrpSpPr/>
                <p:nvPr/>
              </p:nvGrpSpPr>
              <p:grpSpPr>
                <a:xfrm>
                  <a:off x="10054654" y="3409395"/>
                  <a:ext cx="1327921" cy="1292632"/>
                  <a:chOff x="6715464" y="3254124"/>
                  <a:chExt cx="1534625" cy="1493841"/>
                </a:xfrm>
              </p:grpSpPr>
              <p:grpSp>
                <p:nvGrpSpPr>
                  <p:cNvPr id="252" name="Group 251">
                    <a:extLst>
                      <a:ext uri="{FF2B5EF4-FFF2-40B4-BE49-F238E27FC236}">
                        <a16:creationId xmlns:a16="http://schemas.microsoft.com/office/drawing/2014/main" id="{10906039-FFB0-CD4C-D0EB-E452AC4BA706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715464" y="3254124"/>
                    <a:ext cx="1534625" cy="1493841"/>
                    <a:chOff x="3101939" y="4851431"/>
                    <a:chExt cx="2536874" cy="2469456"/>
                  </a:xfrm>
                </p:grpSpPr>
                <p:sp>
                  <p:nvSpPr>
                    <p:cNvPr id="254" name="Oval 253">
                      <a:extLst>
                        <a:ext uri="{FF2B5EF4-FFF2-40B4-BE49-F238E27FC236}">
                          <a16:creationId xmlns:a16="http://schemas.microsoft.com/office/drawing/2014/main" id="{7DCDCAF8-82FE-0906-B3FA-CEE3F44499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1939" y="4851431"/>
                      <a:ext cx="2536874" cy="2447775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" name="Oval 254">
                      <a:extLst>
                        <a:ext uri="{FF2B5EF4-FFF2-40B4-BE49-F238E27FC236}">
                          <a16:creationId xmlns:a16="http://schemas.microsoft.com/office/drawing/2014/main" id="{D24B74A6-E478-ED55-1BD7-57C572139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725" y="595394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6" name="Freeform: Shape 255">
                      <a:extLst>
                        <a:ext uri="{FF2B5EF4-FFF2-40B4-BE49-F238E27FC236}">
                          <a16:creationId xmlns:a16="http://schemas.microsoft.com/office/drawing/2014/main" id="{DEEBFA6C-9ED8-3D4B-EEA0-E30BFA286195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760275" y="6835060"/>
                      <a:ext cx="620241" cy="485827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20241" h="485827">
                          <a:moveTo>
                            <a:pt x="0" y="0"/>
                          </a:moveTo>
                          <a:cubicBezTo>
                            <a:pt x="74612" y="141288"/>
                            <a:pt x="430213" y="328613"/>
                            <a:pt x="533400" y="409575"/>
                          </a:cubicBezTo>
                          <a:cubicBezTo>
                            <a:pt x="636587" y="490537"/>
                            <a:pt x="619125" y="485775"/>
                            <a:pt x="619125" y="485775"/>
                          </a:cubicBezTo>
                          <a:lnTo>
                            <a:pt x="619125" y="48577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7" name="Freeform: Shape 256">
                      <a:extLst>
                        <a:ext uri="{FF2B5EF4-FFF2-40B4-BE49-F238E27FC236}">
                          <a16:creationId xmlns:a16="http://schemas.microsoft.com/office/drawing/2014/main" id="{3EAF5425-496E-CAE4-AF6A-C86AB4D397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10379" y="6398428"/>
                      <a:ext cx="184935" cy="190500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8" name="Oval 257">
                      <a:extLst>
                        <a:ext uri="{FF2B5EF4-FFF2-40B4-BE49-F238E27FC236}">
                          <a16:creationId xmlns:a16="http://schemas.microsoft.com/office/drawing/2014/main" id="{D5F013DF-4216-A28F-AC54-7B01AF5774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21319" y="595394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9" name="Oval 258">
                      <a:extLst>
                        <a:ext uri="{FF2B5EF4-FFF2-40B4-BE49-F238E27FC236}">
                          <a16:creationId xmlns:a16="http://schemas.microsoft.com/office/drawing/2014/main" id="{D678C7B9-5EDD-9520-9EA1-FC9F53F7F6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9028" y="6103471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0" name="Oval 259">
                      <a:extLst>
                        <a:ext uri="{FF2B5EF4-FFF2-40B4-BE49-F238E27FC236}">
                          <a16:creationId xmlns:a16="http://schemas.microsoft.com/office/drawing/2014/main" id="{1AE339F9-44C7-DB5E-8316-D983D13E01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77061" y="6086694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1F9D7CA7-810F-12B3-F539-B40D24624AFF}"/>
                      </a:ext>
                    </a:extLst>
                  </p:cNvPr>
                  <p:cNvSpPr/>
                  <p:nvPr/>
                </p:nvSpPr>
                <p:spPr>
                  <a:xfrm rot="21346442">
                    <a:off x="8016684" y="3561642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FB9E28FF-E4E9-3DBD-4ACD-F3CD4ADE9B44}"/>
                      </a:ext>
                    </a:extLst>
                  </p:cNvPr>
                  <p:cNvSpPr/>
                  <p:nvPr/>
                </p:nvSpPr>
                <p:spPr>
                  <a:xfrm rot="253558" flipH="1">
                    <a:off x="6732925" y="3546513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id="{98F8076D-920E-939B-9683-C75004DC9E63}"/>
                    </a:ext>
                  </a:extLst>
                </p:cNvPr>
                <p:cNvSpPr/>
                <p:nvPr/>
              </p:nvSpPr>
              <p:spPr>
                <a:xfrm rot="20797559" flipH="1">
                  <a:off x="11096048" y="4198481"/>
                  <a:ext cx="128801" cy="32468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6F1F8749-90C9-DE42-1DFB-6FF47070C106}"/>
                  </a:ext>
                </a:extLst>
              </p:cNvPr>
              <p:cNvSpPr/>
              <p:nvPr/>
            </p:nvSpPr>
            <p:spPr>
              <a:xfrm rot="233026" flipH="1">
                <a:off x="10671288" y="665307"/>
                <a:ext cx="136316" cy="290086"/>
              </a:xfrm>
              <a:custGeom>
                <a:avLst/>
                <a:gdLst>
                  <a:gd name="connsiteX0" fmla="*/ 27335 w 122225"/>
                  <a:gd name="connsiteY0" fmla="*/ 0 h 264148"/>
                  <a:gd name="connsiteX1" fmla="*/ 0 w 122225"/>
                  <a:gd name="connsiteY1" fmla="*/ 0 h 264148"/>
                  <a:gd name="connsiteX2" fmla="*/ 43973 w 122225"/>
                  <a:gd name="connsiteY2" fmla="*/ 88634 h 264148"/>
                  <a:gd name="connsiteX3" fmla="*/ 82660 w 122225"/>
                  <a:gd name="connsiteY3" fmla="*/ 224990 h 264148"/>
                  <a:gd name="connsiteX4" fmla="*/ 88122 w 122225"/>
                  <a:gd name="connsiteY4" fmla="*/ 264148 h 264148"/>
                  <a:gd name="connsiteX5" fmla="*/ 122225 w 122225"/>
                  <a:gd name="connsiteY5" fmla="*/ 264148 h 264148"/>
                  <a:gd name="connsiteX6" fmla="*/ 112547 w 122225"/>
                  <a:gd name="connsiteY6" fmla="*/ 202958 h 264148"/>
                  <a:gd name="connsiteX7" fmla="*/ 73859 w 122225"/>
                  <a:gd name="connsiteY7" fmla="*/ 82703 h 264148"/>
                  <a:gd name="connsiteX8" fmla="*/ 27335 w 122225"/>
                  <a:gd name="connsiteY8" fmla="*/ 0 h 264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225" h="264148">
                    <a:moveTo>
                      <a:pt x="27335" y="0"/>
                    </a:moveTo>
                    <a:lnTo>
                      <a:pt x="0" y="0"/>
                    </a:lnTo>
                    <a:lnTo>
                      <a:pt x="43973" y="88634"/>
                    </a:lnTo>
                    <a:cubicBezTo>
                      <a:pt x="60772" y="132088"/>
                      <a:pt x="73816" y="177702"/>
                      <a:pt x="82660" y="224990"/>
                    </a:cubicBezTo>
                    <a:lnTo>
                      <a:pt x="88122" y="264148"/>
                    </a:lnTo>
                    <a:lnTo>
                      <a:pt x="122225" y="264148"/>
                    </a:lnTo>
                    <a:lnTo>
                      <a:pt x="112547" y="202958"/>
                    </a:lnTo>
                    <a:cubicBezTo>
                      <a:pt x="103703" y="161254"/>
                      <a:pt x="90658" y="121026"/>
                      <a:pt x="73859" y="82703"/>
                    </a:cubicBezTo>
                    <a:lnTo>
                      <a:pt x="27335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AC796CD-226A-3F47-D7FF-9F317A39EB33}"/>
                </a:ext>
              </a:extLst>
            </p:cNvPr>
            <p:cNvSpPr/>
            <p:nvPr/>
          </p:nvSpPr>
          <p:spPr>
            <a:xfrm>
              <a:off x="10742129" y="404382"/>
              <a:ext cx="1116134" cy="315649"/>
            </a:xfrm>
            <a:custGeom>
              <a:avLst/>
              <a:gdLst>
                <a:gd name="connsiteX0" fmla="*/ 647190 w 1294381"/>
                <a:gd name="connsiteY0" fmla="*/ 0 h 358077"/>
                <a:gd name="connsiteX1" fmla="*/ 1273778 w 1294381"/>
                <a:gd name="connsiteY1" fmla="*/ 321453 h 358077"/>
                <a:gd name="connsiteX2" fmla="*/ 1294381 w 1294381"/>
                <a:gd name="connsiteY2" fmla="*/ 358077 h 358077"/>
                <a:gd name="connsiteX3" fmla="*/ 0 w 1294381"/>
                <a:gd name="connsiteY3" fmla="*/ 358077 h 358077"/>
                <a:gd name="connsiteX4" fmla="*/ 20602 w 1294381"/>
                <a:gd name="connsiteY4" fmla="*/ 321453 h 358077"/>
                <a:gd name="connsiteX5" fmla="*/ 647190 w 1294381"/>
                <a:gd name="connsiteY5" fmla="*/ 0 h 35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4381" h="358077">
                  <a:moveTo>
                    <a:pt x="647190" y="0"/>
                  </a:moveTo>
                  <a:cubicBezTo>
                    <a:pt x="908020" y="0"/>
                    <a:pt x="1137984" y="127511"/>
                    <a:pt x="1273778" y="321453"/>
                  </a:cubicBezTo>
                  <a:lnTo>
                    <a:pt x="1294381" y="358077"/>
                  </a:lnTo>
                  <a:lnTo>
                    <a:pt x="0" y="358077"/>
                  </a:lnTo>
                  <a:lnTo>
                    <a:pt x="20602" y="321453"/>
                  </a:lnTo>
                  <a:cubicBezTo>
                    <a:pt x="156396" y="127511"/>
                    <a:pt x="386360" y="0"/>
                    <a:pt x="647190" y="0"/>
                  </a:cubicBezTo>
                  <a:close/>
                </a:path>
              </a:pathLst>
            </a:custGeom>
            <a:solidFill>
              <a:schemeClr val="tx1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3" name="Cloud 272">
            <a:extLst>
              <a:ext uri="{FF2B5EF4-FFF2-40B4-BE49-F238E27FC236}">
                <a16:creationId xmlns:a16="http://schemas.microsoft.com/office/drawing/2014/main" id="{A6C7BAD6-83DA-994A-0714-C48A7CB262FE}"/>
              </a:ext>
            </a:extLst>
          </p:cNvPr>
          <p:cNvSpPr/>
          <p:nvPr/>
        </p:nvSpPr>
        <p:spPr>
          <a:xfrm rot="21309157">
            <a:off x="2499030" y="1599106"/>
            <a:ext cx="2377755" cy="932255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Cloud 273">
            <a:extLst>
              <a:ext uri="{FF2B5EF4-FFF2-40B4-BE49-F238E27FC236}">
                <a16:creationId xmlns:a16="http://schemas.microsoft.com/office/drawing/2014/main" id="{64F79FF2-2020-1A00-DC6A-48D5E52F70C5}"/>
              </a:ext>
            </a:extLst>
          </p:cNvPr>
          <p:cNvSpPr/>
          <p:nvPr/>
        </p:nvSpPr>
        <p:spPr>
          <a:xfrm rot="708754">
            <a:off x="3384341" y="1597183"/>
            <a:ext cx="1908101" cy="932255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0" name="emojimouth">
            <a:hlinkClick r:id="" action="ppaction://media"/>
            <a:extLst>
              <a:ext uri="{FF2B5EF4-FFF2-40B4-BE49-F238E27FC236}">
                <a16:creationId xmlns:a16="http://schemas.microsoft.com/office/drawing/2014/main" id="{633059BF-1321-E90F-D9DE-92D4178FFA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3669493" y="3418216"/>
            <a:ext cx="323586" cy="236726"/>
          </a:xfrm>
          <a:prstGeom prst="rect">
            <a:avLst/>
          </a:prstGeom>
        </p:spPr>
      </p:pic>
      <p:pic>
        <p:nvPicPr>
          <p:cNvPr id="281" name="AIVoiceGenerator_com_25-12-2024T17_53_11_ J">
            <a:hlinkClick r:id="" action="ppaction://media"/>
            <a:extLst>
              <a:ext uri="{FF2B5EF4-FFF2-40B4-BE49-F238E27FC236}">
                <a16:creationId xmlns:a16="http://schemas.microsoft.com/office/drawing/2014/main" id="{CD51EB06-65F8-1361-39E7-2E36E3BA073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68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ripple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928" fill="hold"/>
                                        <p:tgtEl>
                                          <p:spTgt spid="2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8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1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BEC9A99-ADFC-7EFF-62EA-AA829C421663}"/>
              </a:ext>
            </a:extLst>
          </p:cNvPr>
          <p:cNvSpPr/>
          <p:nvPr/>
        </p:nvSpPr>
        <p:spPr>
          <a:xfrm>
            <a:off x="-36890" y="-8206"/>
            <a:ext cx="12228890" cy="38624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87A41753-003F-EBBA-106C-38B3FF72629D}"/>
              </a:ext>
            </a:extLst>
          </p:cNvPr>
          <p:cNvSpPr/>
          <p:nvPr/>
        </p:nvSpPr>
        <p:spPr>
          <a:xfrm>
            <a:off x="10195000" y="-765144"/>
            <a:ext cx="4327922" cy="1032387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5C8A1C41-1EC8-F5E9-9835-FD91E190B1C5}"/>
              </a:ext>
            </a:extLst>
          </p:cNvPr>
          <p:cNvGrpSpPr/>
          <p:nvPr/>
        </p:nvGrpSpPr>
        <p:grpSpPr>
          <a:xfrm>
            <a:off x="5902666" y="-482327"/>
            <a:ext cx="5997618" cy="5000423"/>
            <a:chOff x="2008164" y="-580423"/>
            <a:chExt cx="5997618" cy="500042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E37A22A-103C-7287-1549-08C441DC6652}"/>
                </a:ext>
              </a:extLst>
            </p:cNvPr>
            <p:cNvGrpSpPr/>
            <p:nvPr/>
          </p:nvGrpSpPr>
          <p:grpSpPr>
            <a:xfrm>
              <a:off x="2008164" y="-580423"/>
              <a:ext cx="3498458" cy="4966817"/>
              <a:chOff x="33241" y="1503719"/>
              <a:chExt cx="2006718" cy="2848969"/>
            </a:xfrm>
          </p:grpSpPr>
          <p:sp>
            <p:nvSpPr>
              <p:cNvPr id="88" name="Cloud 87">
                <a:extLst>
                  <a:ext uri="{FF2B5EF4-FFF2-40B4-BE49-F238E27FC236}">
                    <a16:creationId xmlns:a16="http://schemas.microsoft.com/office/drawing/2014/main" id="{1F285EAE-EF6E-44EF-4517-95AB7214C4D6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D69183C6-3886-223E-464D-1A3E38B61D6E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Cloud 89">
                <a:extLst>
                  <a:ext uri="{FF2B5EF4-FFF2-40B4-BE49-F238E27FC236}">
                    <a16:creationId xmlns:a16="http://schemas.microsoft.com/office/drawing/2014/main" id="{99763B19-3678-6A3A-CF3D-715EFFA2B6C3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Cloud 90">
                <a:extLst>
                  <a:ext uri="{FF2B5EF4-FFF2-40B4-BE49-F238E27FC236}">
                    <a16:creationId xmlns:a16="http://schemas.microsoft.com/office/drawing/2014/main" id="{236F38E9-151D-F623-D0BA-84C530A786ED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Cloud 91">
                <a:extLst>
                  <a:ext uri="{FF2B5EF4-FFF2-40B4-BE49-F238E27FC236}">
                    <a16:creationId xmlns:a16="http://schemas.microsoft.com/office/drawing/2014/main" id="{68D05B25-EF5F-76C6-5D74-7DF4DDC7F72E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D6CF89B1-303A-CE41-D9E9-9BEE5001A24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34" name="Group 133">
                  <a:extLst>
                    <a:ext uri="{FF2B5EF4-FFF2-40B4-BE49-F238E27FC236}">
                      <a16:creationId xmlns:a16="http://schemas.microsoft.com/office/drawing/2014/main" id="{865DFEFF-B030-2CF9-CE35-9015219C2A66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9" name="Flowchart: Decision 212">
                    <a:extLst>
                      <a:ext uri="{FF2B5EF4-FFF2-40B4-BE49-F238E27FC236}">
                        <a16:creationId xmlns:a16="http://schemas.microsoft.com/office/drawing/2014/main" id="{CF2DAE1D-3910-D06A-EE7C-15AFF078B3AA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3CDCD5E4-7050-059B-255C-AC4075CA9654}"/>
                      </a:ext>
                    </a:extLst>
                  </p:cNvPr>
                  <p:cNvCxnSpPr>
                    <a:cxnSpLocks/>
                    <a:stCxn id="139" idx="0"/>
                    <a:endCxn id="13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5B70FC49-266D-DDDA-9661-22557BC0389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50602208-36E6-3EA4-ECFD-44CEA03C61B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7D88F26D-9D3C-F524-F878-9F802816949B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51A0E8E6-86B3-DC57-EA67-EC3C3CDB57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B26D0B09-24D6-0C7C-6473-E33F65C4CD7B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466FE659-2419-0C70-9F92-D0B9484B428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2" name="Flowchart: Decision 212">
                    <a:extLst>
                      <a:ext uri="{FF2B5EF4-FFF2-40B4-BE49-F238E27FC236}">
                        <a16:creationId xmlns:a16="http://schemas.microsoft.com/office/drawing/2014/main" id="{EAB0A2AE-8342-605C-2255-75C3A6B4797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33" name="Straight Connector 132">
                    <a:extLst>
                      <a:ext uri="{FF2B5EF4-FFF2-40B4-BE49-F238E27FC236}">
                        <a16:creationId xmlns:a16="http://schemas.microsoft.com/office/drawing/2014/main" id="{E0F0300C-2318-71CA-3CD1-71C29CAD527F}"/>
                      </a:ext>
                    </a:extLst>
                  </p:cNvPr>
                  <p:cNvCxnSpPr>
                    <a:cxnSpLocks/>
                    <a:stCxn id="132" idx="0"/>
                    <a:endCxn id="13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9066AEF3-7A1D-A157-0D99-3156C0DD8CF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3734F5BF-DCB8-E5E2-85BE-EA49D3C60832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8C922DF5-7568-B8F4-DD8E-60B09E5417B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D3621DC-E265-C1D0-0F49-BA9892669A4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A2265AB2-6C2C-C008-EA2A-7FC91D2BF4B4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19DC0C06-7241-40AE-BAFD-19C9E0C798B7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25" name="Flowchart: Decision 212">
                    <a:extLst>
                      <a:ext uri="{FF2B5EF4-FFF2-40B4-BE49-F238E27FC236}">
                        <a16:creationId xmlns:a16="http://schemas.microsoft.com/office/drawing/2014/main" id="{ECD4385E-F785-6226-0484-EA49D8E9E7DD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26" name="Straight Connector 125">
                    <a:extLst>
                      <a:ext uri="{FF2B5EF4-FFF2-40B4-BE49-F238E27FC236}">
                        <a16:creationId xmlns:a16="http://schemas.microsoft.com/office/drawing/2014/main" id="{028BF621-1788-C7D5-AF74-43A1A708D5FC}"/>
                      </a:ext>
                    </a:extLst>
                  </p:cNvPr>
                  <p:cNvCxnSpPr>
                    <a:cxnSpLocks/>
                    <a:stCxn id="125" idx="0"/>
                    <a:endCxn id="12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7EA78B3D-D35E-126C-4084-B231F14F40EF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EA08B1AE-A8B1-C530-BC09-C6A6115DD0C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06075D75-EAFC-75F0-CED4-5ABAF8C06F87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82280418-DA1B-EF35-AECE-38FF4B237CC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BB341D46-B4BE-30B4-BF76-F26F7D0EF246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098C24EE-CFAF-4CB8-3280-7991A140A44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8" name="Flowchart: Decision 212">
                    <a:extLst>
                      <a:ext uri="{FF2B5EF4-FFF2-40B4-BE49-F238E27FC236}">
                        <a16:creationId xmlns:a16="http://schemas.microsoft.com/office/drawing/2014/main" id="{34461469-8645-5BD6-F7C8-ED662F4CD92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9" name="Straight Connector 118">
                    <a:extLst>
                      <a:ext uri="{FF2B5EF4-FFF2-40B4-BE49-F238E27FC236}">
                        <a16:creationId xmlns:a16="http://schemas.microsoft.com/office/drawing/2014/main" id="{968F2415-08BD-9766-3103-F47306342FF7}"/>
                      </a:ext>
                    </a:extLst>
                  </p:cNvPr>
                  <p:cNvCxnSpPr>
                    <a:cxnSpLocks/>
                    <a:stCxn id="118" idx="0"/>
                    <a:endCxn id="11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404A23BF-F8EE-5314-9522-4A9BA8F8FD15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B9276680-3604-F9AC-91C9-DA1132A6E02C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681EE60-202D-46E4-4CD1-5320E58C2C5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B63C65FA-D857-D5DE-C43E-790D66DC038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49FEF8AF-0C49-7A5C-E0D4-CE52C98FF7D8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5AC29310-6590-5A69-EB5D-92846337DDB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1" name="Flowchart: Decision 212">
                    <a:extLst>
                      <a:ext uri="{FF2B5EF4-FFF2-40B4-BE49-F238E27FC236}">
                        <a16:creationId xmlns:a16="http://schemas.microsoft.com/office/drawing/2014/main" id="{78EBFA10-C8FA-06E8-A708-B8508FC21FFA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2" name="Straight Connector 111">
                    <a:extLst>
                      <a:ext uri="{FF2B5EF4-FFF2-40B4-BE49-F238E27FC236}">
                        <a16:creationId xmlns:a16="http://schemas.microsoft.com/office/drawing/2014/main" id="{34282598-4E65-471C-4592-E03541229C62}"/>
                      </a:ext>
                    </a:extLst>
                  </p:cNvPr>
                  <p:cNvCxnSpPr>
                    <a:cxnSpLocks/>
                    <a:stCxn id="111" idx="0"/>
                    <a:endCxn id="111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0E30E0A0-8964-46EB-8B50-AF7D0300AFE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E178DF9B-041F-AF94-94FA-B2F811CAA61B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2B04074-9BB8-B9E9-F372-C6BF4C0026B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791E46F6-7DB2-2910-DE79-703E7B7FE72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ACF9E95E-152C-BBC9-3A1B-EDF39667D7D8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5D03307C-A9E4-302F-C5BF-DE5444F0B1A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04" name="Flowchart: Decision 212">
                    <a:extLst>
                      <a:ext uri="{FF2B5EF4-FFF2-40B4-BE49-F238E27FC236}">
                        <a16:creationId xmlns:a16="http://schemas.microsoft.com/office/drawing/2014/main" id="{D6E6B343-6137-C1ED-0F35-8C70DF39C29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850B6D8E-EA1D-FA41-8FFF-A0E723B786C5}"/>
                      </a:ext>
                    </a:extLst>
                  </p:cNvPr>
                  <p:cNvCxnSpPr>
                    <a:cxnSpLocks/>
                    <a:stCxn id="104" idx="0"/>
                    <a:endCxn id="10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4B5893B2-6655-0CF0-ED5F-42E5C0816FE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DD3D86BD-1BD7-1050-634D-D8F92C0152ED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F162088-B156-1754-40E0-82EFCDA6528B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9F0B7C5-0724-E96B-DE90-397928F047A6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7FC0F121-377F-E532-9FC6-A23E4F6D2B87}"/>
                </a:ext>
              </a:extLst>
            </p:cNvPr>
            <p:cNvGrpSpPr/>
            <p:nvPr/>
          </p:nvGrpSpPr>
          <p:grpSpPr>
            <a:xfrm>
              <a:off x="4682041" y="106711"/>
              <a:ext cx="3323741" cy="4313289"/>
              <a:chOff x="44518" y="1878583"/>
              <a:chExt cx="1906500" cy="2474105"/>
            </a:xfrm>
          </p:grpSpPr>
          <p:sp>
            <p:nvSpPr>
              <p:cNvPr id="142" name="Cloud 141">
                <a:extLst>
                  <a:ext uri="{FF2B5EF4-FFF2-40B4-BE49-F238E27FC236}">
                    <a16:creationId xmlns:a16="http://schemas.microsoft.com/office/drawing/2014/main" id="{F43788D8-D1CD-B802-C70A-744138E19859}"/>
                  </a:ext>
                </a:extLst>
              </p:cNvPr>
              <p:cNvSpPr/>
              <p:nvPr/>
            </p:nvSpPr>
            <p:spPr>
              <a:xfrm>
                <a:off x="289011" y="2805258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D2CF9E33-47EF-B14F-110D-2264DF51230A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Cloud 143">
                <a:extLst>
                  <a:ext uri="{FF2B5EF4-FFF2-40B4-BE49-F238E27FC236}">
                    <a16:creationId xmlns:a16="http://schemas.microsoft.com/office/drawing/2014/main" id="{DBDAF23A-1251-046E-1516-2ADD9DF09CA9}"/>
                  </a:ext>
                </a:extLst>
              </p:cNvPr>
              <p:cNvSpPr/>
              <p:nvPr/>
            </p:nvSpPr>
            <p:spPr>
              <a:xfrm>
                <a:off x="584868" y="1977773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Cloud 144">
                <a:extLst>
                  <a:ext uri="{FF2B5EF4-FFF2-40B4-BE49-F238E27FC236}">
                    <a16:creationId xmlns:a16="http://schemas.microsoft.com/office/drawing/2014/main" id="{598CC093-6372-CDAF-EBBC-B90173EF7CA3}"/>
                  </a:ext>
                </a:extLst>
              </p:cNvPr>
              <p:cNvSpPr/>
              <p:nvPr/>
            </p:nvSpPr>
            <p:spPr>
              <a:xfrm rot="951828">
                <a:off x="44518" y="1878583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6" name="Cloud 145">
                <a:extLst>
                  <a:ext uri="{FF2B5EF4-FFF2-40B4-BE49-F238E27FC236}">
                    <a16:creationId xmlns:a16="http://schemas.microsoft.com/office/drawing/2014/main" id="{68EBA6AD-A9CC-0F0D-B42A-93D11722679B}"/>
                  </a:ext>
                </a:extLst>
              </p:cNvPr>
              <p:cNvSpPr/>
              <p:nvPr/>
            </p:nvSpPr>
            <p:spPr>
              <a:xfrm rot="1922588">
                <a:off x="493553" y="240416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7EE293B-CE9C-3D06-0322-7CD50E5ACBF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7600471D-C6B5-7ED0-9C16-443575079D2C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93" name="Flowchart: Decision 212">
                    <a:extLst>
                      <a:ext uri="{FF2B5EF4-FFF2-40B4-BE49-F238E27FC236}">
                        <a16:creationId xmlns:a16="http://schemas.microsoft.com/office/drawing/2014/main" id="{40064FA5-599B-90D8-34D6-7CDD421AE50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94" name="Straight Connector 193">
                    <a:extLst>
                      <a:ext uri="{FF2B5EF4-FFF2-40B4-BE49-F238E27FC236}">
                        <a16:creationId xmlns:a16="http://schemas.microsoft.com/office/drawing/2014/main" id="{54AFBC7F-EB74-165E-EC25-4A63E3781BB8}"/>
                      </a:ext>
                    </a:extLst>
                  </p:cNvPr>
                  <p:cNvCxnSpPr>
                    <a:cxnSpLocks/>
                    <a:stCxn id="193" idx="0"/>
                    <a:endCxn id="19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6D1B8BD5-33E3-7504-C47E-F993B98B804E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0DECBD75-54DB-57A3-CC0F-7B760076E68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E56F4F84-71F5-3B1D-AD09-5A395718757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9CFDBC25-FFA1-9AC3-111F-BB6942482063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9F4E444C-6487-AC41-D1CB-A5CC7463F77D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81" name="Group 180">
                  <a:extLst>
                    <a:ext uri="{FF2B5EF4-FFF2-40B4-BE49-F238E27FC236}">
                      <a16:creationId xmlns:a16="http://schemas.microsoft.com/office/drawing/2014/main" id="{770E42B6-F59B-A6C1-582F-6952F028DF9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86" name="Flowchart: Decision 212">
                    <a:extLst>
                      <a:ext uri="{FF2B5EF4-FFF2-40B4-BE49-F238E27FC236}">
                        <a16:creationId xmlns:a16="http://schemas.microsoft.com/office/drawing/2014/main" id="{3E622466-F443-65CB-7692-11EBB29FF440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87" name="Straight Connector 186">
                    <a:extLst>
                      <a:ext uri="{FF2B5EF4-FFF2-40B4-BE49-F238E27FC236}">
                        <a16:creationId xmlns:a16="http://schemas.microsoft.com/office/drawing/2014/main" id="{76D1579B-D010-FBA4-ECAD-D27D091D54A5}"/>
                      </a:ext>
                    </a:extLst>
                  </p:cNvPr>
                  <p:cNvCxnSpPr>
                    <a:cxnSpLocks/>
                    <a:stCxn id="186" idx="0"/>
                    <a:endCxn id="18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A433ED9B-1A67-F9D2-42C2-928C6F62A9A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063A82D3-8CE0-E20F-C115-7267E17B6D1A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667DD53E-514D-D6E3-A578-6DD7E1DC4B3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631F72C9-63B6-4E2C-FEB4-AE6AE54AB1F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CC128616-6463-982A-0ED9-B4757C1D0C63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DEB02B5A-0314-BAFC-55A8-C679BE52F5CD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79" name="Flowchart: Decision 212">
                    <a:extLst>
                      <a:ext uri="{FF2B5EF4-FFF2-40B4-BE49-F238E27FC236}">
                        <a16:creationId xmlns:a16="http://schemas.microsoft.com/office/drawing/2014/main" id="{C8841D76-C8C0-5895-8B67-BFC49591E748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80" name="Straight Connector 179">
                    <a:extLst>
                      <a:ext uri="{FF2B5EF4-FFF2-40B4-BE49-F238E27FC236}">
                        <a16:creationId xmlns:a16="http://schemas.microsoft.com/office/drawing/2014/main" id="{0D510419-3C06-D8ED-A604-A16CB5945F74}"/>
                      </a:ext>
                    </a:extLst>
                  </p:cNvPr>
                  <p:cNvCxnSpPr>
                    <a:cxnSpLocks/>
                    <a:stCxn id="179" idx="0"/>
                    <a:endCxn id="17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E00FFF74-66F2-ABB0-346C-DA1C747ED3F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E74C002D-DC07-0453-3F03-D91760971442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75B8AEC1-58FE-8C6C-4CCC-52DC2416FCB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B19B7EA0-0923-171E-6265-70E9A666C7CA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244AF941-1FAB-3FB5-D875-750BF171E8B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84F0F40F-134A-3827-CBB9-5452469DC80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72" name="Flowchart: Decision 212">
                    <a:extLst>
                      <a:ext uri="{FF2B5EF4-FFF2-40B4-BE49-F238E27FC236}">
                        <a16:creationId xmlns:a16="http://schemas.microsoft.com/office/drawing/2014/main" id="{26AFD172-C4F9-4482-344A-4FF9DA3FD92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05B52EA8-7F11-D07F-CBF8-77150AFE28B5}"/>
                      </a:ext>
                    </a:extLst>
                  </p:cNvPr>
                  <p:cNvCxnSpPr>
                    <a:cxnSpLocks/>
                    <a:stCxn id="172" idx="0"/>
                    <a:endCxn id="17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F17B6A6-875F-DBF2-5980-09227ACE0F54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F6217221-6330-D3BD-A015-EAC12B53096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CC331B29-A3F5-0D13-88F0-4638FF4B2E5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3C968DC1-3C12-1BF3-876E-C15A5E68243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018B2E0D-D2F7-1584-3C45-95C131FE1FA0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9D818DC5-D6DC-B213-90A7-07FC63094B0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65" name="Flowchart: Decision 212">
                    <a:extLst>
                      <a:ext uri="{FF2B5EF4-FFF2-40B4-BE49-F238E27FC236}">
                        <a16:creationId xmlns:a16="http://schemas.microsoft.com/office/drawing/2014/main" id="{46EEF95E-DA0A-CA48-3FCF-47DE73798924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66" name="Straight Connector 165">
                    <a:extLst>
                      <a:ext uri="{FF2B5EF4-FFF2-40B4-BE49-F238E27FC236}">
                        <a16:creationId xmlns:a16="http://schemas.microsoft.com/office/drawing/2014/main" id="{439372B2-4E22-1366-2A75-B3CAA3D16456}"/>
                      </a:ext>
                    </a:extLst>
                  </p:cNvPr>
                  <p:cNvCxnSpPr>
                    <a:cxnSpLocks/>
                    <a:stCxn id="165" idx="0"/>
                    <a:endCxn id="16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584767A8-2C4A-C59E-9660-68EAB0FACD4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8B88926E-A46C-E1A9-BC63-17155F20EE7E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6DDEC2C5-98D4-00A1-6631-7DFAC6B8DCF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49AF2CA2-8E6F-9DEC-F111-A0FA1CCD9BE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4BB266B6-7B0A-2029-7DB9-AF9099F35B6F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A2DB4086-AD27-0174-8E0C-D9C42A917E1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58" name="Flowchart: Decision 212">
                    <a:extLst>
                      <a:ext uri="{FF2B5EF4-FFF2-40B4-BE49-F238E27FC236}">
                        <a16:creationId xmlns:a16="http://schemas.microsoft.com/office/drawing/2014/main" id="{DEA2A514-0100-EA3C-5FB0-765CD0B6326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59" name="Straight Connector 158">
                    <a:extLst>
                      <a:ext uri="{FF2B5EF4-FFF2-40B4-BE49-F238E27FC236}">
                        <a16:creationId xmlns:a16="http://schemas.microsoft.com/office/drawing/2014/main" id="{BB5F2CCD-40C8-83B8-EBEA-CFEACA75ABBA}"/>
                      </a:ext>
                    </a:extLst>
                  </p:cNvPr>
                  <p:cNvCxnSpPr>
                    <a:cxnSpLocks/>
                    <a:stCxn id="158" idx="0"/>
                    <a:endCxn id="1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E9E02DA8-EEC8-E63C-4B26-064F387AE83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A2205763-9DCB-E56D-4641-54B626FBD30C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9D2450C9-8BB3-F836-D7AD-7A6D93D3A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A70B5AE2-6811-B382-60D7-0F3106482D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22499FAC-F871-32CF-1993-EE5BD931A3AB}"/>
              </a:ext>
            </a:extLst>
          </p:cNvPr>
          <p:cNvSpPr/>
          <p:nvPr/>
        </p:nvSpPr>
        <p:spPr>
          <a:xfrm>
            <a:off x="0" y="3854286"/>
            <a:ext cx="12192000" cy="30037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0080589-2A6B-7C2F-900D-DD2777370187}"/>
              </a:ext>
            </a:extLst>
          </p:cNvPr>
          <p:cNvGrpSpPr/>
          <p:nvPr/>
        </p:nvGrpSpPr>
        <p:grpSpPr>
          <a:xfrm>
            <a:off x="-166295" y="-1011311"/>
            <a:ext cx="4353368" cy="5663318"/>
            <a:chOff x="33241" y="1503719"/>
            <a:chExt cx="2006718" cy="2848969"/>
          </a:xfrm>
        </p:grpSpPr>
        <p:sp>
          <p:nvSpPr>
            <p:cNvPr id="34" name="Cloud 33">
              <a:extLst>
                <a:ext uri="{FF2B5EF4-FFF2-40B4-BE49-F238E27FC236}">
                  <a16:creationId xmlns:a16="http://schemas.microsoft.com/office/drawing/2014/main" id="{AF66F27F-134B-4DB4-A824-A140C743DDFE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Trapezoid 34">
              <a:extLst>
                <a:ext uri="{FF2B5EF4-FFF2-40B4-BE49-F238E27FC236}">
                  <a16:creationId xmlns:a16="http://schemas.microsoft.com/office/drawing/2014/main" id="{FFB27072-5F2D-C436-F868-E7D195389064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Cloud 35">
              <a:extLst>
                <a:ext uri="{FF2B5EF4-FFF2-40B4-BE49-F238E27FC236}">
                  <a16:creationId xmlns:a16="http://schemas.microsoft.com/office/drawing/2014/main" id="{74D573EF-04F2-B36B-1DF5-71B7D20F28EB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Cloud 36">
              <a:extLst>
                <a:ext uri="{FF2B5EF4-FFF2-40B4-BE49-F238E27FC236}">
                  <a16:creationId xmlns:a16="http://schemas.microsoft.com/office/drawing/2014/main" id="{C820C281-247D-8A68-30B9-50B58289C171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Cloud 37">
              <a:extLst>
                <a:ext uri="{FF2B5EF4-FFF2-40B4-BE49-F238E27FC236}">
                  <a16:creationId xmlns:a16="http://schemas.microsoft.com/office/drawing/2014/main" id="{3B7EE9C6-4D47-1F0E-B2E9-80D0E61AF075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9FC3E15-CFDA-E621-F500-E2D3ECC6FD2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E6743675-3310-3C0F-2DC3-4842B5AE99F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5" name="Flowchart: Decision 212">
                  <a:extLst>
                    <a:ext uri="{FF2B5EF4-FFF2-40B4-BE49-F238E27FC236}">
                      <a16:creationId xmlns:a16="http://schemas.microsoft.com/office/drawing/2014/main" id="{890DB32F-76C9-B325-0659-2737271BB61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3D5C8E28-949D-5210-BB99-5EBF68D6E499}"/>
                    </a:ext>
                  </a:extLst>
                </p:cNvPr>
                <p:cNvCxnSpPr>
                  <a:cxnSpLocks/>
                  <a:stCxn id="85" idx="0"/>
                  <a:endCxn id="8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2A7ADE6-603F-572E-81A5-76F529A758C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B127C8A7-3B9D-1693-A386-4E4E295A6E1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FFE2D92-1556-1268-F34E-591F7D0416D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56130E5F-7960-16F5-8027-306C8E04838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BDF0753-62A2-A6D3-73F4-7BF4AF3EE28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F38AE80D-AA55-9D09-BA81-552B802ACD1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8" name="Flowchart: Decision 212">
                  <a:extLst>
                    <a:ext uri="{FF2B5EF4-FFF2-40B4-BE49-F238E27FC236}">
                      <a16:creationId xmlns:a16="http://schemas.microsoft.com/office/drawing/2014/main" id="{6D182443-481C-0283-1E07-B446FE009B5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E3947696-E450-894C-5A32-157EBD58CE53}"/>
                    </a:ext>
                  </a:extLst>
                </p:cNvPr>
                <p:cNvCxnSpPr>
                  <a:cxnSpLocks/>
                  <a:stCxn id="78" idx="0"/>
                  <a:endCxn id="7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69F5F2A0-1390-176A-E97B-28FF82E22FC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331E15E-B61F-637E-1D04-3A16E73686E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5F27164-49AE-E970-5453-1123A1BA299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5387E4FA-D313-C7B6-5D71-279A89FE600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CAD7DEC-CAC4-E3DD-398E-B4165ADBA6AA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03A3032F-E79C-366A-EE94-8A6A4B176A8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1" name="Flowchart: Decision 212">
                  <a:extLst>
                    <a:ext uri="{FF2B5EF4-FFF2-40B4-BE49-F238E27FC236}">
                      <a16:creationId xmlns:a16="http://schemas.microsoft.com/office/drawing/2014/main" id="{3F0395A7-82B3-785C-84C0-BA2A0CA5A1DB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EA34D3AB-13FA-A01D-1CA2-53EA16F59D5E}"/>
                    </a:ext>
                  </a:extLst>
                </p:cNvPr>
                <p:cNvCxnSpPr>
                  <a:cxnSpLocks/>
                  <a:stCxn id="71" idx="0"/>
                  <a:endCxn id="7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FAB63085-B478-7BEA-C71D-D744B0484951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AA27D7E-F86F-D556-A931-37DE0A58699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139C797-9942-12D8-BC84-E01B21B829C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EFA931A-6795-28E4-B548-07AA27C0CEE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F77EC8E-5996-440E-90AC-FDA38A90A8BA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A3340AE-85A8-F6EA-8E18-F8B19CDEF5A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4" name="Flowchart: Decision 212">
                  <a:extLst>
                    <a:ext uri="{FF2B5EF4-FFF2-40B4-BE49-F238E27FC236}">
                      <a16:creationId xmlns:a16="http://schemas.microsoft.com/office/drawing/2014/main" id="{87B5957B-02F6-EA86-BE17-CC064CA90F3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F20DC414-2A50-2D7B-70B3-6ED914BC9592}"/>
                    </a:ext>
                  </a:extLst>
                </p:cNvPr>
                <p:cNvCxnSpPr>
                  <a:cxnSpLocks/>
                  <a:stCxn id="64" idx="0"/>
                  <a:endCxn id="6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E8BC0508-D0F0-4BB8-EDAD-77AC6635775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07F0955-A735-C185-5E14-DFF1C642FC9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4C775066-08B8-6933-B581-7FA9D6BCE40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6650E0-D520-6FBC-8F9F-2C68B888D37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71A5A11A-09D4-3A5F-BB03-CDD55D1EF181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DA108B6-6DE8-A709-3B6D-5C5511F2545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7" name="Flowchart: Decision 212">
                  <a:extLst>
                    <a:ext uri="{FF2B5EF4-FFF2-40B4-BE49-F238E27FC236}">
                      <a16:creationId xmlns:a16="http://schemas.microsoft.com/office/drawing/2014/main" id="{932E1482-4FC5-6D36-818C-FD5E6DF7644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855B349B-3646-E025-7F57-DD5946538561}"/>
                    </a:ext>
                  </a:extLst>
                </p:cNvPr>
                <p:cNvCxnSpPr>
                  <a:cxnSpLocks/>
                  <a:stCxn id="57" idx="0"/>
                  <a:endCxn id="5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1E4DC325-9FFD-7A7E-F9D2-015971A2F4A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84441AA-AD8B-27EC-7CC6-71A14354B48E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79FE9A4-F08E-1931-915C-23F2B5B17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CE928C3-DEDC-09D5-BB11-15F86EF1DD0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98398DD-4443-BD1F-46FD-4E01B58DFCEB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2D5D1413-D190-1B42-014F-13E7013FD55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0" name="Flowchart: Decision 212">
                  <a:extLst>
                    <a:ext uri="{FF2B5EF4-FFF2-40B4-BE49-F238E27FC236}">
                      <a16:creationId xmlns:a16="http://schemas.microsoft.com/office/drawing/2014/main" id="{324D68FD-BB83-A476-5C52-5D9A1ABB251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D297931C-EFBF-6442-8DD5-21EE2B4831DF}"/>
                    </a:ext>
                  </a:extLst>
                </p:cNvPr>
                <p:cNvCxnSpPr>
                  <a:cxnSpLocks/>
                  <a:stCxn id="50" idx="0"/>
                  <a:endCxn id="5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C3AADBCF-9123-E486-8E55-148D154394C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626CDE6-0B98-8ECA-7333-5CC420DCB246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369EB4A-3BD9-A891-49D6-51BA8F4FD4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BC9DE2F-E2EF-5BA0-641B-01991ABC9AB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1FC05D4-BA91-63FF-EE7E-88A11BA3C452}"/>
              </a:ext>
            </a:extLst>
          </p:cNvPr>
          <p:cNvGrpSpPr/>
          <p:nvPr/>
        </p:nvGrpSpPr>
        <p:grpSpPr>
          <a:xfrm>
            <a:off x="974216" y="1884485"/>
            <a:ext cx="10093657" cy="4212692"/>
            <a:chOff x="2441926" y="2406932"/>
            <a:chExt cx="6027195" cy="251551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B67E1E7-3E1A-0620-BAD3-38FFB9A26104}"/>
                </a:ext>
              </a:extLst>
            </p:cNvPr>
            <p:cNvSpPr/>
            <p:nvPr/>
          </p:nvSpPr>
          <p:spPr>
            <a:xfrm>
              <a:off x="3226894" y="2711006"/>
              <a:ext cx="4367423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ED52703-2DEB-F14B-A776-099B17C11E9D}"/>
                </a:ext>
              </a:extLst>
            </p:cNvPr>
            <p:cNvSpPr/>
            <p:nvPr/>
          </p:nvSpPr>
          <p:spPr>
            <a:xfrm>
              <a:off x="3226894" y="2995958"/>
              <a:ext cx="4367423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E12A3B8-E9B1-A921-3222-5D6B49547997}"/>
                </a:ext>
              </a:extLst>
            </p:cNvPr>
            <p:cNvSpPr/>
            <p:nvPr/>
          </p:nvSpPr>
          <p:spPr>
            <a:xfrm>
              <a:off x="3239363" y="3256707"/>
              <a:ext cx="4444488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2A97552-FD3E-F746-5F0E-B9AD422EB446}"/>
                </a:ext>
              </a:extLst>
            </p:cNvPr>
            <p:cNvSpPr/>
            <p:nvPr/>
          </p:nvSpPr>
          <p:spPr>
            <a:xfrm>
              <a:off x="2441926" y="3023235"/>
              <a:ext cx="784967" cy="1894648"/>
            </a:xfrm>
            <a:custGeom>
              <a:avLst/>
              <a:gdLst>
                <a:gd name="connsiteX0" fmla="*/ 0 w 596900"/>
                <a:gd name="connsiteY0" fmla="*/ 0 h 298450"/>
                <a:gd name="connsiteX1" fmla="*/ 596900 w 596900"/>
                <a:gd name="connsiteY1" fmla="*/ 0 h 298450"/>
                <a:gd name="connsiteX2" fmla="*/ 596900 w 596900"/>
                <a:gd name="connsiteY2" fmla="*/ 298450 h 298450"/>
                <a:gd name="connsiteX3" fmla="*/ 0 w 596900"/>
                <a:gd name="connsiteY3" fmla="*/ 298450 h 298450"/>
                <a:gd name="connsiteX4" fmla="*/ 0 w 596900"/>
                <a:gd name="connsiteY4" fmla="*/ 0 h 298450"/>
                <a:gd name="connsiteX0" fmla="*/ 0 w 596900"/>
                <a:gd name="connsiteY0" fmla="*/ 44450 h 342900"/>
                <a:gd name="connsiteX1" fmla="*/ 596900 w 596900"/>
                <a:gd name="connsiteY1" fmla="*/ 0 h 342900"/>
                <a:gd name="connsiteX2" fmla="*/ 596900 w 596900"/>
                <a:gd name="connsiteY2" fmla="*/ 342900 h 342900"/>
                <a:gd name="connsiteX3" fmla="*/ 0 w 596900"/>
                <a:gd name="connsiteY3" fmla="*/ 342900 h 342900"/>
                <a:gd name="connsiteX4" fmla="*/ 0 w 596900"/>
                <a:gd name="connsiteY4" fmla="*/ 44450 h 342900"/>
                <a:gd name="connsiteX0" fmla="*/ 0 w 660400"/>
                <a:gd name="connsiteY0" fmla="*/ 44450 h 342900"/>
                <a:gd name="connsiteX1" fmla="*/ 596900 w 660400"/>
                <a:gd name="connsiteY1" fmla="*/ 0 h 342900"/>
                <a:gd name="connsiteX2" fmla="*/ 660400 w 660400"/>
                <a:gd name="connsiteY2" fmla="*/ 82550 h 342900"/>
                <a:gd name="connsiteX3" fmla="*/ 0 w 660400"/>
                <a:gd name="connsiteY3" fmla="*/ 342900 h 342900"/>
                <a:gd name="connsiteX4" fmla="*/ 0 w 660400"/>
                <a:gd name="connsiteY4" fmla="*/ 44450 h 342900"/>
                <a:gd name="connsiteX0" fmla="*/ 0 w 660400"/>
                <a:gd name="connsiteY0" fmla="*/ 44450 h 393700"/>
                <a:gd name="connsiteX1" fmla="*/ 596900 w 660400"/>
                <a:gd name="connsiteY1" fmla="*/ 0 h 393700"/>
                <a:gd name="connsiteX2" fmla="*/ 660400 w 660400"/>
                <a:gd name="connsiteY2" fmla="*/ 82550 h 393700"/>
                <a:gd name="connsiteX3" fmla="*/ 57150 w 660400"/>
                <a:gd name="connsiteY3" fmla="*/ 393700 h 393700"/>
                <a:gd name="connsiteX4" fmla="*/ 0 w 660400"/>
                <a:gd name="connsiteY4" fmla="*/ 44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79450"/>
                <a:gd name="connsiteY0" fmla="*/ 298450 h 393700"/>
                <a:gd name="connsiteX1" fmla="*/ 6223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1905000"/>
                <a:gd name="connsiteX1" fmla="*/ 596900 w 679450"/>
                <a:gd name="connsiteY1" fmla="*/ 0 h 1905000"/>
                <a:gd name="connsiteX2" fmla="*/ 679450 w 679450"/>
                <a:gd name="connsiteY2" fmla="*/ 63500 h 1905000"/>
                <a:gd name="connsiteX3" fmla="*/ 95250 w 679450"/>
                <a:gd name="connsiteY3" fmla="*/ 1905000 h 1905000"/>
                <a:gd name="connsiteX4" fmla="*/ 0 w 679450"/>
                <a:gd name="connsiteY4" fmla="*/ 298450 h 1905000"/>
                <a:gd name="connsiteX0" fmla="*/ 0 w 679450"/>
                <a:gd name="connsiteY0" fmla="*/ 298450 h 1907493"/>
                <a:gd name="connsiteX1" fmla="*/ 596900 w 679450"/>
                <a:gd name="connsiteY1" fmla="*/ 0 h 1907493"/>
                <a:gd name="connsiteX2" fmla="*/ 679450 w 679450"/>
                <a:gd name="connsiteY2" fmla="*/ 63500 h 1907493"/>
                <a:gd name="connsiteX3" fmla="*/ 107950 w 679450"/>
                <a:gd name="connsiteY3" fmla="*/ 374650 h 1907493"/>
                <a:gd name="connsiteX4" fmla="*/ 95250 w 679450"/>
                <a:gd name="connsiteY4" fmla="*/ 1905000 h 1907493"/>
                <a:gd name="connsiteX5" fmla="*/ 0 w 679450"/>
                <a:gd name="connsiteY5" fmla="*/ 298450 h 1907493"/>
                <a:gd name="connsiteX0" fmla="*/ 0 w 679450"/>
                <a:gd name="connsiteY0" fmla="*/ 298450 h 1907481"/>
                <a:gd name="connsiteX1" fmla="*/ 596900 w 679450"/>
                <a:gd name="connsiteY1" fmla="*/ 0 h 1907481"/>
                <a:gd name="connsiteX2" fmla="*/ 679450 w 679450"/>
                <a:gd name="connsiteY2" fmla="*/ 63500 h 1907481"/>
                <a:gd name="connsiteX3" fmla="*/ 127000 w 679450"/>
                <a:gd name="connsiteY3" fmla="*/ 368300 h 1907481"/>
                <a:gd name="connsiteX4" fmla="*/ 95250 w 679450"/>
                <a:gd name="connsiteY4" fmla="*/ 1905000 h 1907481"/>
                <a:gd name="connsiteX5" fmla="*/ 0 w 679450"/>
                <a:gd name="connsiteY5" fmla="*/ 298450 h 1907481"/>
                <a:gd name="connsiteX0" fmla="*/ 0 w 679450"/>
                <a:gd name="connsiteY0" fmla="*/ 298450 h 1907528"/>
                <a:gd name="connsiteX1" fmla="*/ 596900 w 679450"/>
                <a:gd name="connsiteY1" fmla="*/ 0 h 1907528"/>
                <a:gd name="connsiteX2" fmla="*/ 679450 w 679450"/>
                <a:gd name="connsiteY2" fmla="*/ 63500 h 1907528"/>
                <a:gd name="connsiteX3" fmla="*/ 127000 w 679450"/>
                <a:gd name="connsiteY3" fmla="*/ 368300 h 1907528"/>
                <a:gd name="connsiteX4" fmla="*/ 95250 w 679450"/>
                <a:gd name="connsiteY4" fmla="*/ 1905000 h 1907528"/>
                <a:gd name="connsiteX5" fmla="*/ 0 w 679450"/>
                <a:gd name="connsiteY5" fmla="*/ 298450 h 1907528"/>
                <a:gd name="connsiteX0" fmla="*/ 0 w 679450"/>
                <a:gd name="connsiteY0" fmla="*/ 298450 h 1907528"/>
                <a:gd name="connsiteX1" fmla="*/ 596900 w 679450"/>
                <a:gd name="connsiteY1" fmla="*/ 0 h 1907528"/>
                <a:gd name="connsiteX2" fmla="*/ 679450 w 679450"/>
                <a:gd name="connsiteY2" fmla="*/ 63500 h 1907528"/>
                <a:gd name="connsiteX3" fmla="*/ 127000 w 679450"/>
                <a:gd name="connsiteY3" fmla="*/ 368300 h 1907528"/>
                <a:gd name="connsiteX4" fmla="*/ 95250 w 679450"/>
                <a:gd name="connsiteY4" fmla="*/ 1905000 h 1907528"/>
                <a:gd name="connsiteX5" fmla="*/ 0 w 679450"/>
                <a:gd name="connsiteY5" fmla="*/ 298450 h 1907528"/>
                <a:gd name="connsiteX0" fmla="*/ 0 w 679450"/>
                <a:gd name="connsiteY0" fmla="*/ 298450 h 1906946"/>
                <a:gd name="connsiteX1" fmla="*/ 596900 w 679450"/>
                <a:gd name="connsiteY1" fmla="*/ 0 h 1906946"/>
                <a:gd name="connsiteX2" fmla="*/ 679450 w 679450"/>
                <a:gd name="connsiteY2" fmla="*/ 63500 h 1906946"/>
                <a:gd name="connsiteX3" fmla="*/ 127000 w 679450"/>
                <a:gd name="connsiteY3" fmla="*/ 368300 h 1906946"/>
                <a:gd name="connsiteX4" fmla="*/ 95250 w 679450"/>
                <a:gd name="connsiteY4" fmla="*/ 1905000 h 1906946"/>
                <a:gd name="connsiteX5" fmla="*/ 0 w 679450"/>
                <a:gd name="connsiteY5" fmla="*/ 298450 h 1906946"/>
                <a:gd name="connsiteX0" fmla="*/ 28653 w 708103"/>
                <a:gd name="connsiteY0" fmla="*/ 298450 h 1906699"/>
                <a:gd name="connsiteX1" fmla="*/ 625553 w 708103"/>
                <a:gd name="connsiteY1" fmla="*/ 0 h 1906699"/>
                <a:gd name="connsiteX2" fmla="*/ 708103 w 708103"/>
                <a:gd name="connsiteY2" fmla="*/ 63500 h 1906699"/>
                <a:gd name="connsiteX3" fmla="*/ 155653 w 708103"/>
                <a:gd name="connsiteY3" fmla="*/ 368300 h 1906699"/>
                <a:gd name="connsiteX4" fmla="*/ 123903 w 708103"/>
                <a:gd name="connsiteY4" fmla="*/ 1905000 h 1906699"/>
                <a:gd name="connsiteX5" fmla="*/ 28653 w 708103"/>
                <a:gd name="connsiteY5" fmla="*/ 298450 h 1906699"/>
                <a:gd name="connsiteX0" fmla="*/ 28653 w 708103"/>
                <a:gd name="connsiteY0" fmla="*/ 298450 h 1906699"/>
                <a:gd name="connsiteX1" fmla="*/ 625553 w 708103"/>
                <a:gd name="connsiteY1" fmla="*/ 0 h 1906699"/>
                <a:gd name="connsiteX2" fmla="*/ 708103 w 708103"/>
                <a:gd name="connsiteY2" fmla="*/ 63500 h 1906699"/>
                <a:gd name="connsiteX3" fmla="*/ 155653 w 708103"/>
                <a:gd name="connsiteY3" fmla="*/ 368300 h 1906699"/>
                <a:gd name="connsiteX4" fmla="*/ 123903 w 708103"/>
                <a:gd name="connsiteY4" fmla="*/ 1905000 h 1906699"/>
                <a:gd name="connsiteX5" fmla="*/ 28653 w 708103"/>
                <a:gd name="connsiteY5" fmla="*/ 298450 h 1906699"/>
                <a:gd name="connsiteX0" fmla="*/ 36213 w 715663"/>
                <a:gd name="connsiteY0" fmla="*/ 298450 h 1900357"/>
                <a:gd name="connsiteX1" fmla="*/ 633113 w 715663"/>
                <a:gd name="connsiteY1" fmla="*/ 0 h 1900357"/>
                <a:gd name="connsiteX2" fmla="*/ 715663 w 715663"/>
                <a:gd name="connsiteY2" fmla="*/ 63500 h 1900357"/>
                <a:gd name="connsiteX3" fmla="*/ 163213 w 715663"/>
                <a:gd name="connsiteY3" fmla="*/ 368300 h 1900357"/>
                <a:gd name="connsiteX4" fmla="*/ 112413 w 715663"/>
                <a:gd name="connsiteY4" fmla="*/ 1898650 h 1900357"/>
                <a:gd name="connsiteX5" fmla="*/ 36213 w 715663"/>
                <a:gd name="connsiteY5" fmla="*/ 298450 h 1900357"/>
                <a:gd name="connsiteX0" fmla="*/ 26476 w 705926"/>
                <a:gd name="connsiteY0" fmla="*/ 298450 h 1900357"/>
                <a:gd name="connsiteX1" fmla="*/ 623376 w 705926"/>
                <a:gd name="connsiteY1" fmla="*/ 0 h 1900357"/>
                <a:gd name="connsiteX2" fmla="*/ 705926 w 705926"/>
                <a:gd name="connsiteY2" fmla="*/ 63500 h 1900357"/>
                <a:gd name="connsiteX3" fmla="*/ 153476 w 705926"/>
                <a:gd name="connsiteY3" fmla="*/ 368300 h 1900357"/>
                <a:gd name="connsiteX4" fmla="*/ 128076 w 705926"/>
                <a:gd name="connsiteY4" fmla="*/ 1898650 h 1900357"/>
                <a:gd name="connsiteX5" fmla="*/ 26476 w 705926"/>
                <a:gd name="connsiteY5" fmla="*/ 298450 h 1900357"/>
                <a:gd name="connsiteX0" fmla="*/ 34021 w 713471"/>
                <a:gd name="connsiteY0" fmla="*/ 298450 h 2068930"/>
                <a:gd name="connsiteX1" fmla="*/ 630921 w 713471"/>
                <a:gd name="connsiteY1" fmla="*/ 0 h 2068930"/>
                <a:gd name="connsiteX2" fmla="*/ 713471 w 713471"/>
                <a:gd name="connsiteY2" fmla="*/ 63500 h 2068930"/>
                <a:gd name="connsiteX3" fmla="*/ 161021 w 713471"/>
                <a:gd name="connsiteY3" fmla="*/ 368300 h 2068930"/>
                <a:gd name="connsiteX4" fmla="*/ 135621 w 713471"/>
                <a:gd name="connsiteY4" fmla="*/ 1898650 h 2068930"/>
                <a:gd name="connsiteX5" fmla="*/ 78471 w 713471"/>
                <a:gd name="connsiteY5" fmla="*/ 1854200 h 2068930"/>
                <a:gd name="connsiteX6" fmla="*/ 34021 w 713471"/>
                <a:gd name="connsiteY6" fmla="*/ 298450 h 2068930"/>
                <a:gd name="connsiteX0" fmla="*/ 34021 w 713471"/>
                <a:gd name="connsiteY0" fmla="*/ 298450 h 1999280"/>
                <a:gd name="connsiteX1" fmla="*/ 630921 w 713471"/>
                <a:gd name="connsiteY1" fmla="*/ 0 h 1999280"/>
                <a:gd name="connsiteX2" fmla="*/ 713471 w 713471"/>
                <a:gd name="connsiteY2" fmla="*/ 63500 h 1999280"/>
                <a:gd name="connsiteX3" fmla="*/ 161021 w 713471"/>
                <a:gd name="connsiteY3" fmla="*/ 368300 h 1999280"/>
                <a:gd name="connsiteX4" fmla="*/ 135621 w 713471"/>
                <a:gd name="connsiteY4" fmla="*/ 1898650 h 1999280"/>
                <a:gd name="connsiteX5" fmla="*/ 78471 w 713471"/>
                <a:gd name="connsiteY5" fmla="*/ 1854200 h 1999280"/>
                <a:gd name="connsiteX6" fmla="*/ 34021 w 713471"/>
                <a:gd name="connsiteY6" fmla="*/ 298450 h 1999280"/>
                <a:gd name="connsiteX0" fmla="*/ 34021 w 713471"/>
                <a:gd name="connsiteY0" fmla="*/ 298450 h 1979842"/>
                <a:gd name="connsiteX1" fmla="*/ 630921 w 713471"/>
                <a:gd name="connsiteY1" fmla="*/ 0 h 1979842"/>
                <a:gd name="connsiteX2" fmla="*/ 713471 w 713471"/>
                <a:gd name="connsiteY2" fmla="*/ 63500 h 1979842"/>
                <a:gd name="connsiteX3" fmla="*/ 161021 w 713471"/>
                <a:gd name="connsiteY3" fmla="*/ 368300 h 1979842"/>
                <a:gd name="connsiteX4" fmla="*/ 173721 w 713471"/>
                <a:gd name="connsiteY4" fmla="*/ 1873250 h 1979842"/>
                <a:gd name="connsiteX5" fmla="*/ 78471 w 713471"/>
                <a:gd name="connsiteY5" fmla="*/ 1854200 h 1979842"/>
                <a:gd name="connsiteX6" fmla="*/ 34021 w 713471"/>
                <a:gd name="connsiteY6" fmla="*/ 298450 h 1979842"/>
                <a:gd name="connsiteX0" fmla="*/ 34021 w 713471"/>
                <a:gd name="connsiteY0" fmla="*/ 298450 h 1909376"/>
                <a:gd name="connsiteX1" fmla="*/ 630921 w 713471"/>
                <a:gd name="connsiteY1" fmla="*/ 0 h 1909376"/>
                <a:gd name="connsiteX2" fmla="*/ 713471 w 713471"/>
                <a:gd name="connsiteY2" fmla="*/ 63500 h 1909376"/>
                <a:gd name="connsiteX3" fmla="*/ 161021 w 713471"/>
                <a:gd name="connsiteY3" fmla="*/ 368300 h 1909376"/>
                <a:gd name="connsiteX4" fmla="*/ 173721 w 713471"/>
                <a:gd name="connsiteY4" fmla="*/ 1873250 h 1909376"/>
                <a:gd name="connsiteX5" fmla="*/ 78471 w 713471"/>
                <a:gd name="connsiteY5" fmla="*/ 1854200 h 1909376"/>
                <a:gd name="connsiteX6" fmla="*/ 34021 w 713471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895282"/>
                <a:gd name="connsiteX1" fmla="*/ 637822 w 720372"/>
                <a:gd name="connsiteY1" fmla="*/ 0 h 1895282"/>
                <a:gd name="connsiteX2" fmla="*/ 720372 w 720372"/>
                <a:gd name="connsiteY2" fmla="*/ 63500 h 1895282"/>
                <a:gd name="connsiteX3" fmla="*/ 167922 w 720372"/>
                <a:gd name="connsiteY3" fmla="*/ 368300 h 1895282"/>
                <a:gd name="connsiteX4" fmla="*/ 180622 w 720372"/>
                <a:gd name="connsiteY4" fmla="*/ 1854200 h 1895282"/>
                <a:gd name="connsiteX5" fmla="*/ 53622 w 720372"/>
                <a:gd name="connsiteY5" fmla="*/ 1854200 h 1895282"/>
                <a:gd name="connsiteX6" fmla="*/ 40922 w 720372"/>
                <a:gd name="connsiteY6" fmla="*/ 298450 h 18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0372" h="1895282">
                  <a:moveTo>
                    <a:pt x="40922" y="298450"/>
                  </a:moveTo>
                  <a:cubicBezTo>
                    <a:pt x="134055" y="14817"/>
                    <a:pt x="436739" y="162983"/>
                    <a:pt x="637822" y="0"/>
                  </a:cubicBezTo>
                  <a:lnTo>
                    <a:pt x="720372" y="63500"/>
                  </a:lnTo>
                  <a:cubicBezTo>
                    <a:pt x="691797" y="179917"/>
                    <a:pt x="309739" y="80433"/>
                    <a:pt x="167922" y="368300"/>
                  </a:cubicBezTo>
                  <a:cubicBezTo>
                    <a:pt x="57855" y="700617"/>
                    <a:pt x="251530" y="1698625"/>
                    <a:pt x="180622" y="1854200"/>
                  </a:cubicBezTo>
                  <a:cubicBezTo>
                    <a:pt x="193322" y="1939925"/>
                    <a:pt x="19755" y="1866900"/>
                    <a:pt x="53622" y="1854200"/>
                  </a:cubicBezTo>
                  <a:cubicBezTo>
                    <a:pt x="36689" y="1587500"/>
                    <a:pt x="-50095" y="604308"/>
                    <a:pt x="40922" y="29845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C21D387-BB77-2CB2-751E-F31EF0CA0558}"/>
                </a:ext>
              </a:extLst>
            </p:cNvPr>
            <p:cNvSpPr/>
            <p:nvPr/>
          </p:nvSpPr>
          <p:spPr>
            <a:xfrm rot="241057">
              <a:off x="2628900" y="4267200"/>
              <a:ext cx="452729" cy="379440"/>
            </a:xfrm>
            <a:custGeom>
              <a:avLst/>
              <a:gdLst>
                <a:gd name="connsiteX0" fmla="*/ 0 w 467969"/>
                <a:gd name="connsiteY0" fmla="*/ 0 h 265140"/>
                <a:gd name="connsiteX1" fmla="*/ 467969 w 467969"/>
                <a:gd name="connsiteY1" fmla="*/ 0 h 265140"/>
                <a:gd name="connsiteX2" fmla="*/ 467969 w 467969"/>
                <a:gd name="connsiteY2" fmla="*/ 265140 h 265140"/>
                <a:gd name="connsiteX3" fmla="*/ 0 w 467969"/>
                <a:gd name="connsiteY3" fmla="*/ 265140 h 265140"/>
                <a:gd name="connsiteX4" fmla="*/ 0 w 467969"/>
                <a:gd name="connsiteY4" fmla="*/ 0 h 265140"/>
                <a:gd name="connsiteX0" fmla="*/ 0 w 467969"/>
                <a:gd name="connsiteY0" fmla="*/ 0 h 379440"/>
                <a:gd name="connsiteX1" fmla="*/ 467969 w 467969"/>
                <a:gd name="connsiteY1" fmla="*/ 0 h 379440"/>
                <a:gd name="connsiteX2" fmla="*/ 467969 w 467969"/>
                <a:gd name="connsiteY2" fmla="*/ 265140 h 379440"/>
                <a:gd name="connsiteX3" fmla="*/ 38100 w 467969"/>
                <a:gd name="connsiteY3" fmla="*/ 379440 h 379440"/>
                <a:gd name="connsiteX4" fmla="*/ 0 w 467969"/>
                <a:gd name="connsiteY4" fmla="*/ 0 h 379440"/>
                <a:gd name="connsiteX0" fmla="*/ 0 w 445109"/>
                <a:gd name="connsiteY0" fmla="*/ 289560 h 379440"/>
                <a:gd name="connsiteX1" fmla="*/ 445109 w 445109"/>
                <a:gd name="connsiteY1" fmla="*/ 0 h 379440"/>
                <a:gd name="connsiteX2" fmla="*/ 445109 w 445109"/>
                <a:gd name="connsiteY2" fmla="*/ 265140 h 379440"/>
                <a:gd name="connsiteX3" fmla="*/ 15240 w 445109"/>
                <a:gd name="connsiteY3" fmla="*/ 379440 h 379440"/>
                <a:gd name="connsiteX4" fmla="*/ 0 w 445109"/>
                <a:gd name="connsiteY4" fmla="*/ 289560 h 379440"/>
                <a:gd name="connsiteX0" fmla="*/ 0 w 445109"/>
                <a:gd name="connsiteY0" fmla="*/ 251460 h 379440"/>
                <a:gd name="connsiteX1" fmla="*/ 445109 w 445109"/>
                <a:gd name="connsiteY1" fmla="*/ 0 h 379440"/>
                <a:gd name="connsiteX2" fmla="*/ 445109 w 445109"/>
                <a:gd name="connsiteY2" fmla="*/ 265140 h 379440"/>
                <a:gd name="connsiteX3" fmla="*/ 15240 w 445109"/>
                <a:gd name="connsiteY3" fmla="*/ 379440 h 379440"/>
                <a:gd name="connsiteX4" fmla="*/ 0 w 445109"/>
                <a:gd name="connsiteY4" fmla="*/ 251460 h 379440"/>
                <a:gd name="connsiteX0" fmla="*/ 0 w 452729"/>
                <a:gd name="connsiteY0" fmla="*/ 251460 h 379440"/>
                <a:gd name="connsiteX1" fmla="*/ 445109 w 452729"/>
                <a:gd name="connsiteY1" fmla="*/ 0 h 379440"/>
                <a:gd name="connsiteX2" fmla="*/ 452729 w 452729"/>
                <a:gd name="connsiteY2" fmla="*/ 166080 h 379440"/>
                <a:gd name="connsiteX3" fmla="*/ 15240 w 452729"/>
                <a:gd name="connsiteY3" fmla="*/ 379440 h 379440"/>
                <a:gd name="connsiteX4" fmla="*/ 0 w 452729"/>
                <a:gd name="connsiteY4" fmla="*/ 251460 h 379440"/>
                <a:gd name="connsiteX0" fmla="*/ 0 w 452729"/>
                <a:gd name="connsiteY0" fmla="*/ 251460 h 379440"/>
                <a:gd name="connsiteX1" fmla="*/ 445109 w 452729"/>
                <a:gd name="connsiteY1" fmla="*/ 0 h 379440"/>
                <a:gd name="connsiteX2" fmla="*/ 452729 w 452729"/>
                <a:gd name="connsiteY2" fmla="*/ 127980 h 379440"/>
                <a:gd name="connsiteX3" fmla="*/ 15240 w 452729"/>
                <a:gd name="connsiteY3" fmla="*/ 379440 h 379440"/>
                <a:gd name="connsiteX4" fmla="*/ 0 w 452729"/>
                <a:gd name="connsiteY4" fmla="*/ 251460 h 379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729" h="379440">
                  <a:moveTo>
                    <a:pt x="0" y="251460"/>
                  </a:moveTo>
                  <a:lnTo>
                    <a:pt x="445109" y="0"/>
                  </a:lnTo>
                  <a:lnTo>
                    <a:pt x="452729" y="127980"/>
                  </a:lnTo>
                  <a:lnTo>
                    <a:pt x="15240" y="379440"/>
                  </a:lnTo>
                  <a:lnTo>
                    <a:pt x="0" y="25146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CB0A6DA-98AF-0A3A-464F-BEDE82BE1CC6}"/>
                </a:ext>
              </a:extLst>
            </p:cNvPr>
            <p:cNvGrpSpPr/>
            <p:nvPr/>
          </p:nvGrpSpPr>
          <p:grpSpPr>
            <a:xfrm>
              <a:off x="7511765" y="2409508"/>
              <a:ext cx="957356" cy="2512936"/>
              <a:chOff x="7511765" y="2409508"/>
              <a:chExt cx="957356" cy="2512936"/>
            </a:xfrm>
          </p:grpSpPr>
          <p:sp>
            <p:nvSpPr>
              <p:cNvPr id="13" name="Rectangle 7">
                <a:extLst>
                  <a:ext uri="{FF2B5EF4-FFF2-40B4-BE49-F238E27FC236}">
                    <a16:creationId xmlns:a16="http://schemas.microsoft.com/office/drawing/2014/main" id="{DE8DB1D7-14E1-384E-3E51-6310CCDEC6BC}"/>
                  </a:ext>
                </a:extLst>
              </p:cNvPr>
              <p:cNvSpPr/>
              <p:nvPr/>
            </p:nvSpPr>
            <p:spPr>
              <a:xfrm flipH="1">
                <a:off x="7773384" y="4251806"/>
                <a:ext cx="600901" cy="393276"/>
              </a:xfrm>
              <a:custGeom>
                <a:avLst/>
                <a:gdLst>
                  <a:gd name="connsiteX0" fmla="*/ 0 w 467969"/>
                  <a:gd name="connsiteY0" fmla="*/ 0 h 265140"/>
                  <a:gd name="connsiteX1" fmla="*/ 467969 w 467969"/>
                  <a:gd name="connsiteY1" fmla="*/ 0 h 265140"/>
                  <a:gd name="connsiteX2" fmla="*/ 467969 w 467969"/>
                  <a:gd name="connsiteY2" fmla="*/ 265140 h 265140"/>
                  <a:gd name="connsiteX3" fmla="*/ 0 w 467969"/>
                  <a:gd name="connsiteY3" fmla="*/ 265140 h 265140"/>
                  <a:gd name="connsiteX4" fmla="*/ 0 w 467969"/>
                  <a:gd name="connsiteY4" fmla="*/ 0 h 265140"/>
                  <a:gd name="connsiteX0" fmla="*/ 0 w 467969"/>
                  <a:gd name="connsiteY0" fmla="*/ 0 h 379440"/>
                  <a:gd name="connsiteX1" fmla="*/ 467969 w 467969"/>
                  <a:gd name="connsiteY1" fmla="*/ 0 h 379440"/>
                  <a:gd name="connsiteX2" fmla="*/ 467969 w 467969"/>
                  <a:gd name="connsiteY2" fmla="*/ 265140 h 379440"/>
                  <a:gd name="connsiteX3" fmla="*/ 38100 w 467969"/>
                  <a:gd name="connsiteY3" fmla="*/ 379440 h 379440"/>
                  <a:gd name="connsiteX4" fmla="*/ 0 w 467969"/>
                  <a:gd name="connsiteY4" fmla="*/ 0 h 379440"/>
                  <a:gd name="connsiteX0" fmla="*/ 0 w 445109"/>
                  <a:gd name="connsiteY0" fmla="*/ 289560 h 379440"/>
                  <a:gd name="connsiteX1" fmla="*/ 445109 w 445109"/>
                  <a:gd name="connsiteY1" fmla="*/ 0 h 379440"/>
                  <a:gd name="connsiteX2" fmla="*/ 445109 w 445109"/>
                  <a:gd name="connsiteY2" fmla="*/ 265140 h 379440"/>
                  <a:gd name="connsiteX3" fmla="*/ 15240 w 445109"/>
                  <a:gd name="connsiteY3" fmla="*/ 379440 h 379440"/>
                  <a:gd name="connsiteX4" fmla="*/ 0 w 445109"/>
                  <a:gd name="connsiteY4" fmla="*/ 289560 h 379440"/>
                  <a:gd name="connsiteX0" fmla="*/ 0 w 445109"/>
                  <a:gd name="connsiteY0" fmla="*/ 251460 h 379440"/>
                  <a:gd name="connsiteX1" fmla="*/ 445109 w 445109"/>
                  <a:gd name="connsiteY1" fmla="*/ 0 h 379440"/>
                  <a:gd name="connsiteX2" fmla="*/ 445109 w 445109"/>
                  <a:gd name="connsiteY2" fmla="*/ 265140 h 379440"/>
                  <a:gd name="connsiteX3" fmla="*/ 15240 w 445109"/>
                  <a:gd name="connsiteY3" fmla="*/ 379440 h 379440"/>
                  <a:gd name="connsiteX4" fmla="*/ 0 w 445109"/>
                  <a:gd name="connsiteY4" fmla="*/ 251460 h 379440"/>
                  <a:gd name="connsiteX0" fmla="*/ 0 w 452729"/>
                  <a:gd name="connsiteY0" fmla="*/ 251460 h 379440"/>
                  <a:gd name="connsiteX1" fmla="*/ 445109 w 452729"/>
                  <a:gd name="connsiteY1" fmla="*/ 0 h 379440"/>
                  <a:gd name="connsiteX2" fmla="*/ 452729 w 452729"/>
                  <a:gd name="connsiteY2" fmla="*/ 166080 h 379440"/>
                  <a:gd name="connsiteX3" fmla="*/ 15240 w 452729"/>
                  <a:gd name="connsiteY3" fmla="*/ 379440 h 379440"/>
                  <a:gd name="connsiteX4" fmla="*/ 0 w 452729"/>
                  <a:gd name="connsiteY4" fmla="*/ 251460 h 379440"/>
                  <a:gd name="connsiteX0" fmla="*/ 0 w 452729"/>
                  <a:gd name="connsiteY0" fmla="*/ 251460 h 379440"/>
                  <a:gd name="connsiteX1" fmla="*/ 445109 w 452729"/>
                  <a:gd name="connsiteY1" fmla="*/ 0 h 379440"/>
                  <a:gd name="connsiteX2" fmla="*/ 452729 w 452729"/>
                  <a:gd name="connsiteY2" fmla="*/ 127980 h 379440"/>
                  <a:gd name="connsiteX3" fmla="*/ 15240 w 452729"/>
                  <a:gd name="connsiteY3" fmla="*/ 379440 h 379440"/>
                  <a:gd name="connsiteX4" fmla="*/ 0 w 452729"/>
                  <a:gd name="connsiteY4" fmla="*/ 251460 h 379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2729" h="379440">
                    <a:moveTo>
                      <a:pt x="0" y="251460"/>
                    </a:moveTo>
                    <a:lnTo>
                      <a:pt x="445109" y="0"/>
                    </a:lnTo>
                    <a:lnTo>
                      <a:pt x="452729" y="127980"/>
                    </a:lnTo>
                    <a:lnTo>
                      <a:pt x="15240" y="379440"/>
                    </a:lnTo>
                    <a:lnTo>
                      <a:pt x="0" y="25146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4">
                <a:extLst>
                  <a:ext uri="{FF2B5EF4-FFF2-40B4-BE49-F238E27FC236}">
                    <a16:creationId xmlns:a16="http://schemas.microsoft.com/office/drawing/2014/main" id="{AD945349-36C6-32C9-8ACD-C6371F503D8A}"/>
                  </a:ext>
                </a:extLst>
              </p:cNvPr>
              <p:cNvSpPr/>
              <p:nvPr/>
            </p:nvSpPr>
            <p:spPr>
              <a:xfrm flipH="1">
                <a:off x="7683851" y="2971801"/>
                <a:ext cx="785270" cy="1950643"/>
              </a:xfrm>
              <a:custGeom>
                <a:avLst/>
                <a:gdLst>
                  <a:gd name="connsiteX0" fmla="*/ 0 w 596900"/>
                  <a:gd name="connsiteY0" fmla="*/ 0 h 298450"/>
                  <a:gd name="connsiteX1" fmla="*/ 596900 w 596900"/>
                  <a:gd name="connsiteY1" fmla="*/ 0 h 298450"/>
                  <a:gd name="connsiteX2" fmla="*/ 596900 w 596900"/>
                  <a:gd name="connsiteY2" fmla="*/ 298450 h 298450"/>
                  <a:gd name="connsiteX3" fmla="*/ 0 w 596900"/>
                  <a:gd name="connsiteY3" fmla="*/ 298450 h 298450"/>
                  <a:gd name="connsiteX4" fmla="*/ 0 w 596900"/>
                  <a:gd name="connsiteY4" fmla="*/ 0 h 298450"/>
                  <a:gd name="connsiteX0" fmla="*/ 0 w 596900"/>
                  <a:gd name="connsiteY0" fmla="*/ 44450 h 342900"/>
                  <a:gd name="connsiteX1" fmla="*/ 596900 w 596900"/>
                  <a:gd name="connsiteY1" fmla="*/ 0 h 342900"/>
                  <a:gd name="connsiteX2" fmla="*/ 596900 w 596900"/>
                  <a:gd name="connsiteY2" fmla="*/ 342900 h 342900"/>
                  <a:gd name="connsiteX3" fmla="*/ 0 w 596900"/>
                  <a:gd name="connsiteY3" fmla="*/ 342900 h 342900"/>
                  <a:gd name="connsiteX4" fmla="*/ 0 w 596900"/>
                  <a:gd name="connsiteY4" fmla="*/ 44450 h 342900"/>
                  <a:gd name="connsiteX0" fmla="*/ 0 w 660400"/>
                  <a:gd name="connsiteY0" fmla="*/ 44450 h 342900"/>
                  <a:gd name="connsiteX1" fmla="*/ 596900 w 660400"/>
                  <a:gd name="connsiteY1" fmla="*/ 0 h 342900"/>
                  <a:gd name="connsiteX2" fmla="*/ 660400 w 660400"/>
                  <a:gd name="connsiteY2" fmla="*/ 82550 h 342900"/>
                  <a:gd name="connsiteX3" fmla="*/ 0 w 660400"/>
                  <a:gd name="connsiteY3" fmla="*/ 342900 h 342900"/>
                  <a:gd name="connsiteX4" fmla="*/ 0 w 660400"/>
                  <a:gd name="connsiteY4" fmla="*/ 44450 h 342900"/>
                  <a:gd name="connsiteX0" fmla="*/ 0 w 660400"/>
                  <a:gd name="connsiteY0" fmla="*/ 44450 h 393700"/>
                  <a:gd name="connsiteX1" fmla="*/ 596900 w 660400"/>
                  <a:gd name="connsiteY1" fmla="*/ 0 h 393700"/>
                  <a:gd name="connsiteX2" fmla="*/ 660400 w 660400"/>
                  <a:gd name="connsiteY2" fmla="*/ 82550 h 393700"/>
                  <a:gd name="connsiteX3" fmla="*/ 57150 w 660400"/>
                  <a:gd name="connsiteY3" fmla="*/ 393700 h 393700"/>
                  <a:gd name="connsiteX4" fmla="*/ 0 w 660400"/>
                  <a:gd name="connsiteY4" fmla="*/ 44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79450"/>
                  <a:gd name="connsiteY0" fmla="*/ 298450 h 393700"/>
                  <a:gd name="connsiteX1" fmla="*/ 6223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1905000"/>
                  <a:gd name="connsiteX1" fmla="*/ 596900 w 679450"/>
                  <a:gd name="connsiteY1" fmla="*/ 0 h 1905000"/>
                  <a:gd name="connsiteX2" fmla="*/ 679450 w 679450"/>
                  <a:gd name="connsiteY2" fmla="*/ 63500 h 1905000"/>
                  <a:gd name="connsiteX3" fmla="*/ 95250 w 679450"/>
                  <a:gd name="connsiteY3" fmla="*/ 1905000 h 1905000"/>
                  <a:gd name="connsiteX4" fmla="*/ 0 w 679450"/>
                  <a:gd name="connsiteY4" fmla="*/ 298450 h 1905000"/>
                  <a:gd name="connsiteX0" fmla="*/ 0 w 679450"/>
                  <a:gd name="connsiteY0" fmla="*/ 298450 h 1907493"/>
                  <a:gd name="connsiteX1" fmla="*/ 596900 w 679450"/>
                  <a:gd name="connsiteY1" fmla="*/ 0 h 1907493"/>
                  <a:gd name="connsiteX2" fmla="*/ 679450 w 679450"/>
                  <a:gd name="connsiteY2" fmla="*/ 63500 h 1907493"/>
                  <a:gd name="connsiteX3" fmla="*/ 107950 w 679450"/>
                  <a:gd name="connsiteY3" fmla="*/ 374650 h 1907493"/>
                  <a:gd name="connsiteX4" fmla="*/ 95250 w 679450"/>
                  <a:gd name="connsiteY4" fmla="*/ 1905000 h 1907493"/>
                  <a:gd name="connsiteX5" fmla="*/ 0 w 679450"/>
                  <a:gd name="connsiteY5" fmla="*/ 298450 h 1907493"/>
                  <a:gd name="connsiteX0" fmla="*/ 0 w 679450"/>
                  <a:gd name="connsiteY0" fmla="*/ 298450 h 1907481"/>
                  <a:gd name="connsiteX1" fmla="*/ 596900 w 679450"/>
                  <a:gd name="connsiteY1" fmla="*/ 0 h 1907481"/>
                  <a:gd name="connsiteX2" fmla="*/ 679450 w 679450"/>
                  <a:gd name="connsiteY2" fmla="*/ 63500 h 1907481"/>
                  <a:gd name="connsiteX3" fmla="*/ 127000 w 679450"/>
                  <a:gd name="connsiteY3" fmla="*/ 368300 h 1907481"/>
                  <a:gd name="connsiteX4" fmla="*/ 95250 w 679450"/>
                  <a:gd name="connsiteY4" fmla="*/ 1905000 h 1907481"/>
                  <a:gd name="connsiteX5" fmla="*/ 0 w 679450"/>
                  <a:gd name="connsiteY5" fmla="*/ 298450 h 1907481"/>
                  <a:gd name="connsiteX0" fmla="*/ 0 w 679450"/>
                  <a:gd name="connsiteY0" fmla="*/ 298450 h 1907528"/>
                  <a:gd name="connsiteX1" fmla="*/ 596900 w 679450"/>
                  <a:gd name="connsiteY1" fmla="*/ 0 h 1907528"/>
                  <a:gd name="connsiteX2" fmla="*/ 679450 w 679450"/>
                  <a:gd name="connsiteY2" fmla="*/ 63500 h 1907528"/>
                  <a:gd name="connsiteX3" fmla="*/ 127000 w 679450"/>
                  <a:gd name="connsiteY3" fmla="*/ 368300 h 1907528"/>
                  <a:gd name="connsiteX4" fmla="*/ 95250 w 679450"/>
                  <a:gd name="connsiteY4" fmla="*/ 1905000 h 1907528"/>
                  <a:gd name="connsiteX5" fmla="*/ 0 w 679450"/>
                  <a:gd name="connsiteY5" fmla="*/ 298450 h 1907528"/>
                  <a:gd name="connsiteX0" fmla="*/ 0 w 679450"/>
                  <a:gd name="connsiteY0" fmla="*/ 298450 h 1907528"/>
                  <a:gd name="connsiteX1" fmla="*/ 596900 w 679450"/>
                  <a:gd name="connsiteY1" fmla="*/ 0 h 1907528"/>
                  <a:gd name="connsiteX2" fmla="*/ 679450 w 679450"/>
                  <a:gd name="connsiteY2" fmla="*/ 63500 h 1907528"/>
                  <a:gd name="connsiteX3" fmla="*/ 127000 w 679450"/>
                  <a:gd name="connsiteY3" fmla="*/ 368300 h 1907528"/>
                  <a:gd name="connsiteX4" fmla="*/ 95250 w 679450"/>
                  <a:gd name="connsiteY4" fmla="*/ 1905000 h 1907528"/>
                  <a:gd name="connsiteX5" fmla="*/ 0 w 679450"/>
                  <a:gd name="connsiteY5" fmla="*/ 298450 h 1907528"/>
                  <a:gd name="connsiteX0" fmla="*/ 0 w 679450"/>
                  <a:gd name="connsiteY0" fmla="*/ 298450 h 1906946"/>
                  <a:gd name="connsiteX1" fmla="*/ 596900 w 679450"/>
                  <a:gd name="connsiteY1" fmla="*/ 0 h 1906946"/>
                  <a:gd name="connsiteX2" fmla="*/ 679450 w 679450"/>
                  <a:gd name="connsiteY2" fmla="*/ 63500 h 1906946"/>
                  <a:gd name="connsiteX3" fmla="*/ 127000 w 679450"/>
                  <a:gd name="connsiteY3" fmla="*/ 368300 h 1906946"/>
                  <a:gd name="connsiteX4" fmla="*/ 95250 w 679450"/>
                  <a:gd name="connsiteY4" fmla="*/ 1905000 h 1906946"/>
                  <a:gd name="connsiteX5" fmla="*/ 0 w 679450"/>
                  <a:gd name="connsiteY5" fmla="*/ 298450 h 1906946"/>
                  <a:gd name="connsiteX0" fmla="*/ 28653 w 708103"/>
                  <a:gd name="connsiteY0" fmla="*/ 298450 h 1906699"/>
                  <a:gd name="connsiteX1" fmla="*/ 625553 w 708103"/>
                  <a:gd name="connsiteY1" fmla="*/ 0 h 1906699"/>
                  <a:gd name="connsiteX2" fmla="*/ 708103 w 708103"/>
                  <a:gd name="connsiteY2" fmla="*/ 63500 h 1906699"/>
                  <a:gd name="connsiteX3" fmla="*/ 155653 w 708103"/>
                  <a:gd name="connsiteY3" fmla="*/ 368300 h 1906699"/>
                  <a:gd name="connsiteX4" fmla="*/ 123903 w 708103"/>
                  <a:gd name="connsiteY4" fmla="*/ 1905000 h 1906699"/>
                  <a:gd name="connsiteX5" fmla="*/ 28653 w 708103"/>
                  <a:gd name="connsiteY5" fmla="*/ 298450 h 1906699"/>
                  <a:gd name="connsiteX0" fmla="*/ 28653 w 708103"/>
                  <a:gd name="connsiteY0" fmla="*/ 298450 h 1906699"/>
                  <a:gd name="connsiteX1" fmla="*/ 625553 w 708103"/>
                  <a:gd name="connsiteY1" fmla="*/ 0 h 1906699"/>
                  <a:gd name="connsiteX2" fmla="*/ 708103 w 708103"/>
                  <a:gd name="connsiteY2" fmla="*/ 63500 h 1906699"/>
                  <a:gd name="connsiteX3" fmla="*/ 155653 w 708103"/>
                  <a:gd name="connsiteY3" fmla="*/ 368300 h 1906699"/>
                  <a:gd name="connsiteX4" fmla="*/ 123903 w 708103"/>
                  <a:gd name="connsiteY4" fmla="*/ 1905000 h 1906699"/>
                  <a:gd name="connsiteX5" fmla="*/ 28653 w 708103"/>
                  <a:gd name="connsiteY5" fmla="*/ 298450 h 1906699"/>
                  <a:gd name="connsiteX0" fmla="*/ 36213 w 715663"/>
                  <a:gd name="connsiteY0" fmla="*/ 298450 h 1900357"/>
                  <a:gd name="connsiteX1" fmla="*/ 633113 w 715663"/>
                  <a:gd name="connsiteY1" fmla="*/ 0 h 1900357"/>
                  <a:gd name="connsiteX2" fmla="*/ 715663 w 715663"/>
                  <a:gd name="connsiteY2" fmla="*/ 63500 h 1900357"/>
                  <a:gd name="connsiteX3" fmla="*/ 163213 w 715663"/>
                  <a:gd name="connsiteY3" fmla="*/ 368300 h 1900357"/>
                  <a:gd name="connsiteX4" fmla="*/ 112413 w 715663"/>
                  <a:gd name="connsiteY4" fmla="*/ 1898650 h 1900357"/>
                  <a:gd name="connsiteX5" fmla="*/ 36213 w 715663"/>
                  <a:gd name="connsiteY5" fmla="*/ 298450 h 1900357"/>
                  <a:gd name="connsiteX0" fmla="*/ 26476 w 705926"/>
                  <a:gd name="connsiteY0" fmla="*/ 298450 h 1900357"/>
                  <a:gd name="connsiteX1" fmla="*/ 623376 w 705926"/>
                  <a:gd name="connsiteY1" fmla="*/ 0 h 1900357"/>
                  <a:gd name="connsiteX2" fmla="*/ 705926 w 705926"/>
                  <a:gd name="connsiteY2" fmla="*/ 63500 h 1900357"/>
                  <a:gd name="connsiteX3" fmla="*/ 153476 w 705926"/>
                  <a:gd name="connsiteY3" fmla="*/ 368300 h 1900357"/>
                  <a:gd name="connsiteX4" fmla="*/ 128076 w 705926"/>
                  <a:gd name="connsiteY4" fmla="*/ 1898650 h 1900357"/>
                  <a:gd name="connsiteX5" fmla="*/ 26476 w 705926"/>
                  <a:gd name="connsiteY5" fmla="*/ 298450 h 1900357"/>
                  <a:gd name="connsiteX0" fmla="*/ 34021 w 713471"/>
                  <a:gd name="connsiteY0" fmla="*/ 298450 h 2068930"/>
                  <a:gd name="connsiteX1" fmla="*/ 630921 w 713471"/>
                  <a:gd name="connsiteY1" fmla="*/ 0 h 2068930"/>
                  <a:gd name="connsiteX2" fmla="*/ 713471 w 713471"/>
                  <a:gd name="connsiteY2" fmla="*/ 63500 h 2068930"/>
                  <a:gd name="connsiteX3" fmla="*/ 161021 w 713471"/>
                  <a:gd name="connsiteY3" fmla="*/ 368300 h 2068930"/>
                  <a:gd name="connsiteX4" fmla="*/ 135621 w 713471"/>
                  <a:gd name="connsiteY4" fmla="*/ 1898650 h 2068930"/>
                  <a:gd name="connsiteX5" fmla="*/ 78471 w 713471"/>
                  <a:gd name="connsiteY5" fmla="*/ 1854200 h 2068930"/>
                  <a:gd name="connsiteX6" fmla="*/ 34021 w 713471"/>
                  <a:gd name="connsiteY6" fmla="*/ 298450 h 2068930"/>
                  <a:gd name="connsiteX0" fmla="*/ 34021 w 713471"/>
                  <a:gd name="connsiteY0" fmla="*/ 298450 h 1999280"/>
                  <a:gd name="connsiteX1" fmla="*/ 630921 w 713471"/>
                  <a:gd name="connsiteY1" fmla="*/ 0 h 1999280"/>
                  <a:gd name="connsiteX2" fmla="*/ 713471 w 713471"/>
                  <a:gd name="connsiteY2" fmla="*/ 63500 h 1999280"/>
                  <a:gd name="connsiteX3" fmla="*/ 161021 w 713471"/>
                  <a:gd name="connsiteY3" fmla="*/ 368300 h 1999280"/>
                  <a:gd name="connsiteX4" fmla="*/ 135621 w 713471"/>
                  <a:gd name="connsiteY4" fmla="*/ 1898650 h 1999280"/>
                  <a:gd name="connsiteX5" fmla="*/ 78471 w 713471"/>
                  <a:gd name="connsiteY5" fmla="*/ 1854200 h 1999280"/>
                  <a:gd name="connsiteX6" fmla="*/ 34021 w 713471"/>
                  <a:gd name="connsiteY6" fmla="*/ 298450 h 1999280"/>
                  <a:gd name="connsiteX0" fmla="*/ 34021 w 713471"/>
                  <a:gd name="connsiteY0" fmla="*/ 298450 h 1979842"/>
                  <a:gd name="connsiteX1" fmla="*/ 630921 w 713471"/>
                  <a:gd name="connsiteY1" fmla="*/ 0 h 1979842"/>
                  <a:gd name="connsiteX2" fmla="*/ 713471 w 713471"/>
                  <a:gd name="connsiteY2" fmla="*/ 63500 h 1979842"/>
                  <a:gd name="connsiteX3" fmla="*/ 161021 w 713471"/>
                  <a:gd name="connsiteY3" fmla="*/ 368300 h 1979842"/>
                  <a:gd name="connsiteX4" fmla="*/ 173721 w 713471"/>
                  <a:gd name="connsiteY4" fmla="*/ 1873250 h 1979842"/>
                  <a:gd name="connsiteX5" fmla="*/ 78471 w 713471"/>
                  <a:gd name="connsiteY5" fmla="*/ 1854200 h 1979842"/>
                  <a:gd name="connsiteX6" fmla="*/ 34021 w 713471"/>
                  <a:gd name="connsiteY6" fmla="*/ 298450 h 1979842"/>
                  <a:gd name="connsiteX0" fmla="*/ 34021 w 713471"/>
                  <a:gd name="connsiteY0" fmla="*/ 298450 h 1909376"/>
                  <a:gd name="connsiteX1" fmla="*/ 630921 w 713471"/>
                  <a:gd name="connsiteY1" fmla="*/ 0 h 1909376"/>
                  <a:gd name="connsiteX2" fmla="*/ 713471 w 713471"/>
                  <a:gd name="connsiteY2" fmla="*/ 63500 h 1909376"/>
                  <a:gd name="connsiteX3" fmla="*/ 161021 w 713471"/>
                  <a:gd name="connsiteY3" fmla="*/ 368300 h 1909376"/>
                  <a:gd name="connsiteX4" fmla="*/ 173721 w 713471"/>
                  <a:gd name="connsiteY4" fmla="*/ 1873250 h 1909376"/>
                  <a:gd name="connsiteX5" fmla="*/ 78471 w 713471"/>
                  <a:gd name="connsiteY5" fmla="*/ 1854200 h 1909376"/>
                  <a:gd name="connsiteX6" fmla="*/ 34021 w 713471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895282"/>
                  <a:gd name="connsiteX1" fmla="*/ 637822 w 720372"/>
                  <a:gd name="connsiteY1" fmla="*/ 0 h 1895282"/>
                  <a:gd name="connsiteX2" fmla="*/ 720372 w 720372"/>
                  <a:gd name="connsiteY2" fmla="*/ 63500 h 1895282"/>
                  <a:gd name="connsiteX3" fmla="*/ 167922 w 720372"/>
                  <a:gd name="connsiteY3" fmla="*/ 368300 h 1895282"/>
                  <a:gd name="connsiteX4" fmla="*/ 180622 w 720372"/>
                  <a:gd name="connsiteY4" fmla="*/ 1854200 h 1895282"/>
                  <a:gd name="connsiteX5" fmla="*/ 53622 w 720372"/>
                  <a:gd name="connsiteY5" fmla="*/ 1854200 h 1895282"/>
                  <a:gd name="connsiteX6" fmla="*/ 40922 w 720372"/>
                  <a:gd name="connsiteY6" fmla="*/ 2984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77564 w 730014"/>
                  <a:gd name="connsiteY3" fmla="*/ 36830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45814 w 730014"/>
                  <a:gd name="connsiteY3" fmla="*/ 34925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26764 w 730014"/>
                  <a:gd name="connsiteY3" fmla="*/ 33020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33114 w 730014"/>
                  <a:gd name="connsiteY3" fmla="*/ 34925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42714"/>
                  <a:gd name="connsiteY0" fmla="*/ 323850 h 1946082"/>
                  <a:gd name="connsiteX1" fmla="*/ 742714 w 742714"/>
                  <a:gd name="connsiteY1" fmla="*/ 0 h 1946082"/>
                  <a:gd name="connsiteX2" fmla="*/ 730014 w 742714"/>
                  <a:gd name="connsiteY2" fmla="*/ 114300 h 1946082"/>
                  <a:gd name="connsiteX3" fmla="*/ 133114 w 742714"/>
                  <a:gd name="connsiteY3" fmla="*/ 400050 h 1946082"/>
                  <a:gd name="connsiteX4" fmla="*/ 190264 w 742714"/>
                  <a:gd name="connsiteY4" fmla="*/ 1905000 h 1946082"/>
                  <a:gd name="connsiteX5" fmla="*/ 63264 w 742714"/>
                  <a:gd name="connsiteY5" fmla="*/ 1905000 h 1946082"/>
                  <a:gd name="connsiteX6" fmla="*/ 37864 w 742714"/>
                  <a:gd name="connsiteY6" fmla="*/ 323850 h 1946082"/>
                  <a:gd name="connsiteX0" fmla="*/ 37864 w 774464"/>
                  <a:gd name="connsiteY0" fmla="*/ 323850 h 1946082"/>
                  <a:gd name="connsiteX1" fmla="*/ 742714 w 774464"/>
                  <a:gd name="connsiteY1" fmla="*/ 0 h 1946082"/>
                  <a:gd name="connsiteX2" fmla="*/ 774464 w 774464"/>
                  <a:gd name="connsiteY2" fmla="*/ 82550 h 1946082"/>
                  <a:gd name="connsiteX3" fmla="*/ 133114 w 774464"/>
                  <a:gd name="connsiteY3" fmla="*/ 400050 h 1946082"/>
                  <a:gd name="connsiteX4" fmla="*/ 190264 w 774464"/>
                  <a:gd name="connsiteY4" fmla="*/ 1905000 h 1946082"/>
                  <a:gd name="connsiteX5" fmla="*/ 63264 w 774464"/>
                  <a:gd name="connsiteY5" fmla="*/ 1905000 h 1946082"/>
                  <a:gd name="connsiteX6" fmla="*/ 37864 w 774464"/>
                  <a:gd name="connsiteY6" fmla="*/ 323850 h 1946082"/>
                  <a:gd name="connsiteX0" fmla="*/ 37864 w 774464"/>
                  <a:gd name="connsiteY0" fmla="*/ 323850 h 1946082"/>
                  <a:gd name="connsiteX1" fmla="*/ 742714 w 774464"/>
                  <a:gd name="connsiteY1" fmla="*/ 0 h 1946082"/>
                  <a:gd name="connsiteX2" fmla="*/ 774464 w 774464"/>
                  <a:gd name="connsiteY2" fmla="*/ 82550 h 1946082"/>
                  <a:gd name="connsiteX3" fmla="*/ 133114 w 774464"/>
                  <a:gd name="connsiteY3" fmla="*/ 400050 h 1946082"/>
                  <a:gd name="connsiteX4" fmla="*/ 190264 w 774464"/>
                  <a:gd name="connsiteY4" fmla="*/ 1905000 h 1946082"/>
                  <a:gd name="connsiteX5" fmla="*/ 63264 w 774464"/>
                  <a:gd name="connsiteY5" fmla="*/ 1905000 h 1946082"/>
                  <a:gd name="connsiteX6" fmla="*/ 37864 w 774464"/>
                  <a:gd name="connsiteY6" fmla="*/ 323850 h 1946082"/>
                  <a:gd name="connsiteX0" fmla="*/ 48670 w 785270"/>
                  <a:gd name="connsiteY0" fmla="*/ 323850 h 1946082"/>
                  <a:gd name="connsiteX1" fmla="*/ 753520 w 785270"/>
                  <a:gd name="connsiteY1" fmla="*/ 0 h 1946082"/>
                  <a:gd name="connsiteX2" fmla="*/ 785270 w 785270"/>
                  <a:gd name="connsiteY2" fmla="*/ 82550 h 1946082"/>
                  <a:gd name="connsiteX3" fmla="*/ 143920 w 785270"/>
                  <a:gd name="connsiteY3" fmla="*/ 400050 h 1946082"/>
                  <a:gd name="connsiteX4" fmla="*/ 201070 w 785270"/>
                  <a:gd name="connsiteY4" fmla="*/ 1905000 h 1946082"/>
                  <a:gd name="connsiteX5" fmla="*/ 35970 w 785270"/>
                  <a:gd name="connsiteY5" fmla="*/ 1905000 h 1946082"/>
                  <a:gd name="connsiteX6" fmla="*/ 48670 w 785270"/>
                  <a:gd name="connsiteY6" fmla="*/ 323850 h 1946082"/>
                  <a:gd name="connsiteX0" fmla="*/ 48670 w 785270"/>
                  <a:gd name="connsiteY0" fmla="*/ 323850 h 1950643"/>
                  <a:gd name="connsiteX1" fmla="*/ 753520 w 785270"/>
                  <a:gd name="connsiteY1" fmla="*/ 0 h 1950643"/>
                  <a:gd name="connsiteX2" fmla="*/ 785270 w 785270"/>
                  <a:gd name="connsiteY2" fmla="*/ 82550 h 1950643"/>
                  <a:gd name="connsiteX3" fmla="*/ 143920 w 785270"/>
                  <a:gd name="connsiteY3" fmla="*/ 400050 h 1950643"/>
                  <a:gd name="connsiteX4" fmla="*/ 137570 w 785270"/>
                  <a:gd name="connsiteY4" fmla="*/ 1911350 h 1950643"/>
                  <a:gd name="connsiteX5" fmla="*/ 35970 w 785270"/>
                  <a:gd name="connsiteY5" fmla="*/ 1905000 h 1950643"/>
                  <a:gd name="connsiteX6" fmla="*/ 48670 w 785270"/>
                  <a:gd name="connsiteY6" fmla="*/ 323850 h 1950643"/>
                  <a:gd name="connsiteX0" fmla="*/ 48670 w 785270"/>
                  <a:gd name="connsiteY0" fmla="*/ 323850 h 1950643"/>
                  <a:gd name="connsiteX1" fmla="*/ 753520 w 785270"/>
                  <a:gd name="connsiteY1" fmla="*/ 0 h 1950643"/>
                  <a:gd name="connsiteX2" fmla="*/ 785270 w 785270"/>
                  <a:gd name="connsiteY2" fmla="*/ 82550 h 1950643"/>
                  <a:gd name="connsiteX3" fmla="*/ 143920 w 785270"/>
                  <a:gd name="connsiteY3" fmla="*/ 400050 h 1950643"/>
                  <a:gd name="connsiteX4" fmla="*/ 137570 w 785270"/>
                  <a:gd name="connsiteY4" fmla="*/ 1911350 h 1950643"/>
                  <a:gd name="connsiteX5" fmla="*/ 35970 w 785270"/>
                  <a:gd name="connsiteY5" fmla="*/ 1905000 h 1950643"/>
                  <a:gd name="connsiteX6" fmla="*/ 48670 w 785270"/>
                  <a:gd name="connsiteY6" fmla="*/ 323850 h 1950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85270" h="1950643">
                    <a:moveTo>
                      <a:pt x="48670" y="323850"/>
                    </a:moveTo>
                    <a:cubicBezTo>
                      <a:pt x="141803" y="40217"/>
                      <a:pt x="552437" y="162983"/>
                      <a:pt x="753520" y="0"/>
                    </a:cubicBezTo>
                    <a:lnTo>
                      <a:pt x="785270" y="82550"/>
                    </a:lnTo>
                    <a:cubicBezTo>
                      <a:pt x="756695" y="237067"/>
                      <a:pt x="285737" y="112183"/>
                      <a:pt x="143920" y="400050"/>
                    </a:cubicBezTo>
                    <a:cubicBezTo>
                      <a:pt x="116403" y="757767"/>
                      <a:pt x="208478" y="1755775"/>
                      <a:pt x="137570" y="1911350"/>
                    </a:cubicBezTo>
                    <a:cubicBezTo>
                      <a:pt x="150270" y="1997075"/>
                      <a:pt x="2103" y="1917700"/>
                      <a:pt x="35970" y="1905000"/>
                    </a:cubicBezTo>
                    <a:cubicBezTo>
                      <a:pt x="19037" y="1638300"/>
                      <a:pt x="-42347" y="629708"/>
                      <a:pt x="48670" y="32385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: Rounded Corners 6">
                <a:extLst>
                  <a:ext uri="{FF2B5EF4-FFF2-40B4-BE49-F238E27FC236}">
                    <a16:creationId xmlns:a16="http://schemas.microsoft.com/office/drawing/2014/main" id="{D01AF9F7-9E13-9C5F-60E7-65605D14F35E}"/>
                  </a:ext>
                </a:extLst>
              </p:cNvPr>
              <p:cNvSpPr/>
              <p:nvPr/>
            </p:nvSpPr>
            <p:spPr>
              <a:xfrm flipH="1">
                <a:off x="7511765" y="2409508"/>
                <a:ext cx="289436" cy="2122832"/>
              </a:xfrm>
              <a:custGeom>
                <a:avLst/>
                <a:gdLst>
                  <a:gd name="connsiteX0" fmla="*/ 0 w 121918"/>
                  <a:gd name="connsiteY0" fmla="*/ 20320 h 2105025"/>
                  <a:gd name="connsiteX1" fmla="*/ 20320 w 121918"/>
                  <a:gd name="connsiteY1" fmla="*/ 0 h 2105025"/>
                  <a:gd name="connsiteX2" fmla="*/ 101598 w 121918"/>
                  <a:gd name="connsiteY2" fmla="*/ 0 h 2105025"/>
                  <a:gd name="connsiteX3" fmla="*/ 121918 w 121918"/>
                  <a:gd name="connsiteY3" fmla="*/ 20320 h 2105025"/>
                  <a:gd name="connsiteX4" fmla="*/ 121918 w 121918"/>
                  <a:gd name="connsiteY4" fmla="*/ 2084705 h 2105025"/>
                  <a:gd name="connsiteX5" fmla="*/ 101598 w 121918"/>
                  <a:gd name="connsiteY5" fmla="*/ 2105025 h 2105025"/>
                  <a:gd name="connsiteX6" fmla="*/ 20320 w 121918"/>
                  <a:gd name="connsiteY6" fmla="*/ 2105025 h 2105025"/>
                  <a:gd name="connsiteX7" fmla="*/ 0 w 121918"/>
                  <a:gd name="connsiteY7" fmla="*/ 2084705 h 2105025"/>
                  <a:gd name="connsiteX8" fmla="*/ 0 w 121918"/>
                  <a:gd name="connsiteY8" fmla="*/ 20320 h 2105025"/>
                  <a:gd name="connsiteX0" fmla="*/ 0 w 179068"/>
                  <a:gd name="connsiteY0" fmla="*/ 29342 h 2114047"/>
                  <a:gd name="connsiteX1" fmla="*/ 20320 w 179068"/>
                  <a:gd name="connsiteY1" fmla="*/ 9022 h 2114047"/>
                  <a:gd name="connsiteX2" fmla="*/ 101598 w 179068"/>
                  <a:gd name="connsiteY2" fmla="*/ 9022 h 2114047"/>
                  <a:gd name="connsiteX3" fmla="*/ 179068 w 179068"/>
                  <a:gd name="connsiteY3" fmla="*/ 3942 h 2114047"/>
                  <a:gd name="connsiteX4" fmla="*/ 121918 w 179068"/>
                  <a:gd name="connsiteY4" fmla="*/ 2093727 h 2114047"/>
                  <a:gd name="connsiteX5" fmla="*/ 101598 w 179068"/>
                  <a:gd name="connsiteY5" fmla="*/ 2114047 h 2114047"/>
                  <a:gd name="connsiteX6" fmla="*/ 20320 w 179068"/>
                  <a:gd name="connsiteY6" fmla="*/ 2114047 h 2114047"/>
                  <a:gd name="connsiteX7" fmla="*/ 0 w 179068"/>
                  <a:gd name="connsiteY7" fmla="*/ 2093727 h 2114047"/>
                  <a:gd name="connsiteX8" fmla="*/ 0 w 179068"/>
                  <a:gd name="connsiteY8" fmla="*/ 29342 h 2114047"/>
                  <a:gd name="connsiteX0" fmla="*/ 0 w 179068"/>
                  <a:gd name="connsiteY0" fmla="*/ 25400 h 2110105"/>
                  <a:gd name="connsiteX1" fmla="*/ 20320 w 179068"/>
                  <a:gd name="connsiteY1" fmla="*/ 5080 h 2110105"/>
                  <a:gd name="connsiteX2" fmla="*/ 179068 w 179068"/>
                  <a:gd name="connsiteY2" fmla="*/ 0 h 2110105"/>
                  <a:gd name="connsiteX3" fmla="*/ 121918 w 179068"/>
                  <a:gd name="connsiteY3" fmla="*/ 2089785 h 2110105"/>
                  <a:gd name="connsiteX4" fmla="*/ 101598 w 179068"/>
                  <a:gd name="connsiteY4" fmla="*/ 2110105 h 2110105"/>
                  <a:gd name="connsiteX5" fmla="*/ 20320 w 179068"/>
                  <a:gd name="connsiteY5" fmla="*/ 2110105 h 2110105"/>
                  <a:gd name="connsiteX6" fmla="*/ 0 w 179068"/>
                  <a:gd name="connsiteY6" fmla="*/ 2089785 h 2110105"/>
                  <a:gd name="connsiteX7" fmla="*/ 0 w 179068"/>
                  <a:gd name="connsiteY7" fmla="*/ 25400 h 2110105"/>
                  <a:gd name="connsiteX0" fmla="*/ 0 w 179068"/>
                  <a:gd name="connsiteY0" fmla="*/ 584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0 w 179068"/>
                  <a:gd name="connsiteY7" fmla="*/ 58420 h 2143125"/>
                  <a:gd name="connsiteX0" fmla="*/ 57150 w 179068"/>
                  <a:gd name="connsiteY0" fmla="*/ 457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57150 w 179068"/>
                  <a:gd name="connsiteY7" fmla="*/ 45720 h 2143125"/>
                  <a:gd name="connsiteX0" fmla="*/ 44450 w 179068"/>
                  <a:gd name="connsiteY0" fmla="*/ 965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44450 w 179068"/>
                  <a:gd name="connsiteY7" fmla="*/ 96520 h 2143125"/>
                  <a:gd name="connsiteX0" fmla="*/ 44450 w 179068"/>
                  <a:gd name="connsiteY0" fmla="*/ 108060 h 2154665"/>
                  <a:gd name="connsiteX1" fmla="*/ 121920 w 179068"/>
                  <a:gd name="connsiteY1" fmla="*/ 11540 h 2154665"/>
                  <a:gd name="connsiteX2" fmla="*/ 179068 w 179068"/>
                  <a:gd name="connsiteY2" fmla="*/ 44560 h 2154665"/>
                  <a:gd name="connsiteX3" fmla="*/ 121918 w 179068"/>
                  <a:gd name="connsiteY3" fmla="*/ 2134345 h 2154665"/>
                  <a:gd name="connsiteX4" fmla="*/ 101598 w 179068"/>
                  <a:gd name="connsiteY4" fmla="*/ 2154665 h 2154665"/>
                  <a:gd name="connsiteX5" fmla="*/ 20320 w 179068"/>
                  <a:gd name="connsiteY5" fmla="*/ 2154665 h 2154665"/>
                  <a:gd name="connsiteX6" fmla="*/ 0 w 179068"/>
                  <a:gd name="connsiteY6" fmla="*/ 2134345 h 2154665"/>
                  <a:gd name="connsiteX7" fmla="*/ 44450 w 179068"/>
                  <a:gd name="connsiteY7" fmla="*/ 108060 h 2154665"/>
                  <a:gd name="connsiteX0" fmla="*/ 12700 w 179068"/>
                  <a:gd name="connsiteY0" fmla="*/ 24257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12700 w 179068"/>
                  <a:gd name="connsiteY7" fmla="*/ 242570 h 2143125"/>
                  <a:gd name="connsiteX0" fmla="*/ 12700 w 179068"/>
                  <a:gd name="connsiteY0" fmla="*/ 242570 h 2150745"/>
                  <a:gd name="connsiteX1" fmla="*/ 121920 w 179068"/>
                  <a:gd name="connsiteY1" fmla="*/ 0 h 2150745"/>
                  <a:gd name="connsiteX2" fmla="*/ 179068 w 179068"/>
                  <a:gd name="connsiteY2" fmla="*/ 33020 h 2150745"/>
                  <a:gd name="connsiteX3" fmla="*/ 121918 w 179068"/>
                  <a:gd name="connsiteY3" fmla="*/ 2122805 h 2150745"/>
                  <a:gd name="connsiteX4" fmla="*/ 147318 w 179068"/>
                  <a:gd name="connsiteY4" fmla="*/ 2150745 h 2150745"/>
                  <a:gd name="connsiteX5" fmla="*/ 20320 w 179068"/>
                  <a:gd name="connsiteY5" fmla="*/ 2143125 h 2150745"/>
                  <a:gd name="connsiteX6" fmla="*/ 0 w 179068"/>
                  <a:gd name="connsiteY6" fmla="*/ 2122805 h 2150745"/>
                  <a:gd name="connsiteX7" fmla="*/ 12700 w 179068"/>
                  <a:gd name="connsiteY7" fmla="*/ 242570 h 2150745"/>
                  <a:gd name="connsiteX0" fmla="*/ 12700 w 179068"/>
                  <a:gd name="connsiteY0" fmla="*/ 242570 h 2284556"/>
                  <a:gd name="connsiteX1" fmla="*/ 121920 w 179068"/>
                  <a:gd name="connsiteY1" fmla="*/ 0 h 2284556"/>
                  <a:gd name="connsiteX2" fmla="*/ 179068 w 179068"/>
                  <a:gd name="connsiteY2" fmla="*/ 33020 h 2284556"/>
                  <a:gd name="connsiteX3" fmla="*/ 121918 w 179068"/>
                  <a:gd name="connsiteY3" fmla="*/ 2122805 h 2284556"/>
                  <a:gd name="connsiteX4" fmla="*/ 20320 w 179068"/>
                  <a:gd name="connsiteY4" fmla="*/ 2143125 h 2284556"/>
                  <a:gd name="connsiteX5" fmla="*/ 0 w 179068"/>
                  <a:gd name="connsiteY5" fmla="*/ 2122805 h 2284556"/>
                  <a:gd name="connsiteX6" fmla="*/ 12700 w 179068"/>
                  <a:gd name="connsiteY6" fmla="*/ 242570 h 2284556"/>
                  <a:gd name="connsiteX0" fmla="*/ 12700 w 179068"/>
                  <a:gd name="connsiteY0" fmla="*/ 242570 h 2279076"/>
                  <a:gd name="connsiteX1" fmla="*/ 121920 w 179068"/>
                  <a:gd name="connsiteY1" fmla="*/ 0 h 2279076"/>
                  <a:gd name="connsiteX2" fmla="*/ 179068 w 179068"/>
                  <a:gd name="connsiteY2" fmla="*/ 33020 h 2279076"/>
                  <a:gd name="connsiteX3" fmla="*/ 152398 w 179068"/>
                  <a:gd name="connsiteY3" fmla="*/ 2115185 h 2279076"/>
                  <a:gd name="connsiteX4" fmla="*/ 20320 w 179068"/>
                  <a:gd name="connsiteY4" fmla="*/ 2143125 h 2279076"/>
                  <a:gd name="connsiteX5" fmla="*/ 0 w 179068"/>
                  <a:gd name="connsiteY5" fmla="*/ 2122805 h 2279076"/>
                  <a:gd name="connsiteX6" fmla="*/ 12700 w 179068"/>
                  <a:gd name="connsiteY6" fmla="*/ 242570 h 2279076"/>
                  <a:gd name="connsiteX0" fmla="*/ 11456 w 177824"/>
                  <a:gd name="connsiteY0" fmla="*/ 242570 h 2279076"/>
                  <a:gd name="connsiteX1" fmla="*/ 120676 w 177824"/>
                  <a:gd name="connsiteY1" fmla="*/ 0 h 2279076"/>
                  <a:gd name="connsiteX2" fmla="*/ 177824 w 177824"/>
                  <a:gd name="connsiteY2" fmla="*/ 33020 h 2279076"/>
                  <a:gd name="connsiteX3" fmla="*/ 151154 w 177824"/>
                  <a:gd name="connsiteY3" fmla="*/ 2115185 h 2279076"/>
                  <a:gd name="connsiteX4" fmla="*/ 19076 w 177824"/>
                  <a:gd name="connsiteY4" fmla="*/ 2143125 h 2279076"/>
                  <a:gd name="connsiteX5" fmla="*/ 11456 w 177824"/>
                  <a:gd name="connsiteY5" fmla="*/ 242570 h 2279076"/>
                  <a:gd name="connsiteX0" fmla="*/ 11456 w 177824"/>
                  <a:gd name="connsiteY0" fmla="*/ 242570 h 2174902"/>
                  <a:gd name="connsiteX1" fmla="*/ 120676 w 177824"/>
                  <a:gd name="connsiteY1" fmla="*/ 0 h 2174902"/>
                  <a:gd name="connsiteX2" fmla="*/ 177824 w 177824"/>
                  <a:gd name="connsiteY2" fmla="*/ 33020 h 2174902"/>
                  <a:gd name="connsiteX3" fmla="*/ 151154 w 177824"/>
                  <a:gd name="connsiteY3" fmla="*/ 2115185 h 2174902"/>
                  <a:gd name="connsiteX4" fmla="*/ 19076 w 177824"/>
                  <a:gd name="connsiteY4" fmla="*/ 2143125 h 2174902"/>
                  <a:gd name="connsiteX5" fmla="*/ 11456 w 177824"/>
                  <a:gd name="connsiteY5" fmla="*/ 242570 h 2174902"/>
                  <a:gd name="connsiteX0" fmla="*/ 11456 w 222274"/>
                  <a:gd name="connsiteY0" fmla="*/ 242570 h 2174902"/>
                  <a:gd name="connsiteX1" fmla="*/ 120676 w 222274"/>
                  <a:gd name="connsiteY1" fmla="*/ 0 h 2174902"/>
                  <a:gd name="connsiteX2" fmla="*/ 222274 w 222274"/>
                  <a:gd name="connsiteY2" fmla="*/ 13970 h 2174902"/>
                  <a:gd name="connsiteX3" fmla="*/ 151154 w 222274"/>
                  <a:gd name="connsiteY3" fmla="*/ 2115185 h 2174902"/>
                  <a:gd name="connsiteX4" fmla="*/ 19076 w 222274"/>
                  <a:gd name="connsiteY4" fmla="*/ 2143125 h 2174902"/>
                  <a:gd name="connsiteX5" fmla="*/ 11456 w 222274"/>
                  <a:gd name="connsiteY5" fmla="*/ 242570 h 2174902"/>
                  <a:gd name="connsiteX0" fmla="*/ 11456 w 304826"/>
                  <a:gd name="connsiteY0" fmla="*/ 228600 h 2160932"/>
                  <a:gd name="connsiteX1" fmla="*/ 304826 w 304826"/>
                  <a:gd name="connsiteY1" fmla="*/ 49530 h 2160932"/>
                  <a:gd name="connsiteX2" fmla="*/ 222274 w 304826"/>
                  <a:gd name="connsiteY2" fmla="*/ 0 h 2160932"/>
                  <a:gd name="connsiteX3" fmla="*/ 151154 w 304826"/>
                  <a:gd name="connsiteY3" fmla="*/ 2101215 h 2160932"/>
                  <a:gd name="connsiteX4" fmla="*/ 19076 w 304826"/>
                  <a:gd name="connsiteY4" fmla="*/ 2129155 h 2160932"/>
                  <a:gd name="connsiteX5" fmla="*/ 11456 w 304826"/>
                  <a:gd name="connsiteY5" fmla="*/ 228600 h 2160932"/>
                  <a:gd name="connsiteX0" fmla="*/ 55122 w 291342"/>
                  <a:gd name="connsiteY0" fmla="*/ 171450 h 2160932"/>
                  <a:gd name="connsiteX1" fmla="*/ 291342 w 291342"/>
                  <a:gd name="connsiteY1" fmla="*/ 49530 h 2160932"/>
                  <a:gd name="connsiteX2" fmla="*/ 208790 w 291342"/>
                  <a:gd name="connsiteY2" fmla="*/ 0 h 2160932"/>
                  <a:gd name="connsiteX3" fmla="*/ 137670 w 291342"/>
                  <a:gd name="connsiteY3" fmla="*/ 2101215 h 2160932"/>
                  <a:gd name="connsiteX4" fmla="*/ 5592 w 291342"/>
                  <a:gd name="connsiteY4" fmla="*/ 2129155 h 2160932"/>
                  <a:gd name="connsiteX5" fmla="*/ 55122 w 291342"/>
                  <a:gd name="connsiteY5" fmla="*/ 171450 h 2160932"/>
                  <a:gd name="connsiteX0" fmla="*/ 91316 w 289436"/>
                  <a:gd name="connsiteY0" fmla="*/ 152400 h 2160932"/>
                  <a:gd name="connsiteX1" fmla="*/ 289436 w 289436"/>
                  <a:gd name="connsiteY1" fmla="*/ 49530 h 2160932"/>
                  <a:gd name="connsiteX2" fmla="*/ 206884 w 289436"/>
                  <a:gd name="connsiteY2" fmla="*/ 0 h 2160932"/>
                  <a:gd name="connsiteX3" fmla="*/ 135764 w 289436"/>
                  <a:gd name="connsiteY3" fmla="*/ 2101215 h 2160932"/>
                  <a:gd name="connsiteX4" fmla="*/ 3686 w 289436"/>
                  <a:gd name="connsiteY4" fmla="*/ 2129155 h 2160932"/>
                  <a:gd name="connsiteX5" fmla="*/ 91316 w 289436"/>
                  <a:gd name="connsiteY5" fmla="*/ 152400 h 2160932"/>
                  <a:gd name="connsiteX0" fmla="*/ 91316 w 289436"/>
                  <a:gd name="connsiteY0" fmla="*/ 114300 h 2122832"/>
                  <a:gd name="connsiteX1" fmla="*/ 289436 w 289436"/>
                  <a:gd name="connsiteY1" fmla="*/ 11430 h 2122832"/>
                  <a:gd name="connsiteX2" fmla="*/ 232284 w 289436"/>
                  <a:gd name="connsiteY2" fmla="*/ 0 h 2122832"/>
                  <a:gd name="connsiteX3" fmla="*/ 135764 w 289436"/>
                  <a:gd name="connsiteY3" fmla="*/ 2063115 h 2122832"/>
                  <a:gd name="connsiteX4" fmla="*/ 3686 w 289436"/>
                  <a:gd name="connsiteY4" fmla="*/ 2091055 h 2122832"/>
                  <a:gd name="connsiteX5" fmla="*/ 91316 w 289436"/>
                  <a:gd name="connsiteY5" fmla="*/ 114300 h 2122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9436" h="2122832">
                    <a:moveTo>
                      <a:pt x="91316" y="114300"/>
                    </a:moveTo>
                    <a:cubicBezTo>
                      <a:pt x="104016" y="-42972"/>
                      <a:pt x="278214" y="11430"/>
                      <a:pt x="289436" y="11430"/>
                    </a:cubicBezTo>
                    <a:lnTo>
                      <a:pt x="232284" y="0"/>
                    </a:lnTo>
                    <a:cubicBezTo>
                      <a:pt x="232284" y="688128"/>
                      <a:pt x="135764" y="1374987"/>
                      <a:pt x="135764" y="2063115"/>
                    </a:cubicBezTo>
                    <a:cubicBezTo>
                      <a:pt x="86446" y="2178579"/>
                      <a:pt x="24006" y="2091055"/>
                      <a:pt x="3686" y="2091055"/>
                    </a:cubicBezTo>
                    <a:cubicBezTo>
                      <a:pt x="-19597" y="1778953"/>
                      <a:pt x="74383" y="471487"/>
                      <a:pt x="91316" y="11430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" name="Rectangle: Rounded Corners 6">
              <a:extLst>
                <a:ext uri="{FF2B5EF4-FFF2-40B4-BE49-F238E27FC236}">
                  <a16:creationId xmlns:a16="http://schemas.microsoft.com/office/drawing/2014/main" id="{BA4F1527-56BB-B49E-FC4A-51F6EF731E31}"/>
                </a:ext>
              </a:extLst>
            </p:cNvPr>
            <p:cNvSpPr/>
            <p:nvPr/>
          </p:nvSpPr>
          <p:spPr>
            <a:xfrm>
              <a:off x="3082176" y="2406932"/>
              <a:ext cx="289436" cy="2122832"/>
            </a:xfrm>
            <a:custGeom>
              <a:avLst/>
              <a:gdLst>
                <a:gd name="connsiteX0" fmla="*/ 0 w 121918"/>
                <a:gd name="connsiteY0" fmla="*/ 20320 h 2105025"/>
                <a:gd name="connsiteX1" fmla="*/ 20320 w 121918"/>
                <a:gd name="connsiteY1" fmla="*/ 0 h 2105025"/>
                <a:gd name="connsiteX2" fmla="*/ 101598 w 121918"/>
                <a:gd name="connsiteY2" fmla="*/ 0 h 2105025"/>
                <a:gd name="connsiteX3" fmla="*/ 121918 w 121918"/>
                <a:gd name="connsiteY3" fmla="*/ 20320 h 2105025"/>
                <a:gd name="connsiteX4" fmla="*/ 121918 w 121918"/>
                <a:gd name="connsiteY4" fmla="*/ 2084705 h 2105025"/>
                <a:gd name="connsiteX5" fmla="*/ 101598 w 121918"/>
                <a:gd name="connsiteY5" fmla="*/ 2105025 h 2105025"/>
                <a:gd name="connsiteX6" fmla="*/ 20320 w 121918"/>
                <a:gd name="connsiteY6" fmla="*/ 2105025 h 2105025"/>
                <a:gd name="connsiteX7" fmla="*/ 0 w 121918"/>
                <a:gd name="connsiteY7" fmla="*/ 2084705 h 2105025"/>
                <a:gd name="connsiteX8" fmla="*/ 0 w 121918"/>
                <a:gd name="connsiteY8" fmla="*/ 20320 h 2105025"/>
                <a:gd name="connsiteX0" fmla="*/ 0 w 179068"/>
                <a:gd name="connsiteY0" fmla="*/ 29342 h 2114047"/>
                <a:gd name="connsiteX1" fmla="*/ 20320 w 179068"/>
                <a:gd name="connsiteY1" fmla="*/ 9022 h 2114047"/>
                <a:gd name="connsiteX2" fmla="*/ 101598 w 179068"/>
                <a:gd name="connsiteY2" fmla="*/ 9022 h 2114047"/>
                <a:gd name="connsiteX3" fmla="*/ 179068 w 179068"/>
                <a:gd name="connsiteY3" fmla="*/ 3942 h 2114047"/>
                <a:gd name="connsiteX4" fmla="*/ 121918 w 179068"/>
                <a:gd name="connsiteY4" fmla="*/ 2093727 h 2114047"/>
                <a:gd name="connsiteX5" fmla="*/ 101598 w 179068"/>
                <a:gd name="connsiteY5" fmla="*/ 2114047 h 2114047"/>
                <a:gd name="connsiteX6" fmla="*/ 20320 w 179068"/>
                <a:gd name="connsiteY6" fmla="*/ 2114047 h 2114047"/>
                <a:gd name="connsiteX7" fmla="*/ 0 w 179068"/>
                <a:gd name="connsiteY7" fmla="*/ 2093727 h 2114047"/>
                <a:gd name="connsiteX8" fmla="*/ 0 w 179068"/>
                <a:gd name="connsiteY8" fmla="*/ 29342 h 2114047"/>
                <a:gd name="connsiteX0" fmla="*/ 0 w 179068"/>
                <a:gd name="connsiteY0" fmla="*/ 25400 h 2110105"/>
                <a:gd name="connsiteX1" fmla="*/ 20320 w 179068"/>
                <a:gd name="connsiteY1" fmla="*/ 5080 h 2110105"/>
                <a:gd name="connsiteX2" fmla="*/ 179068 w 179068"/>
                <a:gd name="connsiteY2" fmla="*/ 0 h 2110105"/>
                <a:gd name="connsiteX3" fmla="*/ 121918 w 179068"/>
                <a:gd name="connsiteY3" fmla="*/ 2089785 h 2110105"/>
                <a:gd name="connsiteX4" fmla="*/ 101598 w 179068"/>
                <a:gd name="connsiteY4" fmla="*/ 2110105 h 2110105"/>
                <a:gd name="connsiteX5" fmla="*/ 20320 w 179068"/>
                <a:gd name="connsiteY5" fmla="*/ 2110105 h 2110105"/>
                <a:gd name="connsiteX6" fmla="*/ 0 w 179068"/>
                <a:gd name="connsiteY6" fmla="*/ 2089785 h 2110105"/>
                <a:gd name="connsiteX7" fmla="*/ 0 w 179068"/>
                <a:gd name="connsiteY7" fmla="*/ 25400 h 2110105"/>
                <a:gd name="connsiteX0" fmla="*/ 0 w 179068"/>
                <a:gd name="connsiteY0" fmla="*/ 584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0 w 179068"/>
                <a:gd name="connsiteY7" fmla="*/ 58420 h 2143125"/>
                <a:gd name="connsiteX0" fmla="*/ 57150 w 179068"/>
                <a:gd name="connsiteY0" fmla="*/ 457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57150 w 179068"/>
                <a:gd name="connsiteY7" fmla="*/ 45720 h 2143125"/>
                <a:gd name="connsiteX0" fmla="*/ 44450 w 179068"/>
                <a:gd name="connsiteY0" fmla="*/ 965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44450 w 179068"/>
                <a:gd name="connsiteY7" fmla="*/ 96520 h 2143125"/>
                <a:gd name="connsiteX0" fmla="*/ 44450 w 179068"/>
                <a:gd name="connsiteY0" fmla="*/ 108060 h 2154665"/>
                <a:gd name="connsiteX1" fmla="*/ 121920 w 179068"/>
                <a:gd name="connsiteY1" fmla="*/ 11540 h 2154665"/>
                <a:gd name="connsiteX2" fmla="*/ 179068 w 179068"/>
                <a:gd name="connsiteY2" fmla="*/ 44560 h 2154665"/>
                <a:gd name="connsiteX3" fmla="*/ 121918 w 179068"/>
                <a:gd name="connsiteY3" fmla="*/ 2134345 h 2154665"/>
                <a:gd name="connsiteX4" fmla="*/ 101598 w 179068"/>
                <a:gd name="connsiteY4" fmla="*/ 2154665 h 2154665"/>
                <a:gd name="connsiteX5" fmla="*/ 20320 w 179068"/>
                <a:gd name="connsiteY5" fmla="*/ 2154665 h 2154665"/>
                <a:gd name="connsiteX6" fmla="*/ 0 w 179068"/>
                <a:gd name="connsiteY6" fmla="*/ 2134345 h 2154665"/>
                <a:gd name="connsiteX7" fmla="*/ 44450 w 179068"/>
                <a:gd name="connsiteY7" fmla="*/ 108060 h 2154665"/>
                <a:gd name="connsiteX0" fmla="*/ 12700 w 179068"/>
                <a:gd name="connsiteY0" fmla="*/ 24257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12700 w 179068"/>
                <a:gd name="connsiteY7" fmla="*/ 242570 h 2143125"/>
                <a:gd name="connsiteX0" fmla="*/ 12700 w 179068"/>
                <a:gd name="connsiteY0" fmla="*/ 242570 h 2150745"/>
                <a:gd name="connsiteX1" fmla="*/ 121920 w 179068"/>
                <a:gd name="connsiteY1" fmla="*/ 0 h 2150745"/>
                <a:gd name="connsiteX2" fmla="*/ 179068 w 179068"/>
                <a:gd name="connsiteY2" fmla="*/ 33020 h 2150745"/>
                <a:gd name="connsiteX3" fmla="*/ 121918 w 179068"/>
                <a:gd name="connsiteY3" fmla="*/ 2122805 h 2150745"/>
                <a:gd name="connsiteX4" fmla="*/ 147318 w 179068"/>
                <a:gd name="connsiteY4" fmla="*/ 2150745 h 2150745"/>
                <a:gd name="connsiteX5" fmla="*/ 20320 w 179068"/>
                <a:gd name="connsiteY5" fmla="*/ 2143125 h 2150745"/>
                <a:gd name="connsiteX6" fmla="*/ 0 w 179068"/>
                <a:gd name="connsiteY6" fmla="*/ 2122805 h 2150745"/>
                <a:gd name="connsiteX7" fmla="*/ 12700 w 179068"/>
                <a:gd name="connsiteY7" fmla="*/ 242570 h 2150745"/>
                <a:gd name="connsiteX0" fmla="*/ 12700 w 179068"/>
                <a:gd name="connsiteY0" fmla="*/ 242570 h 2284556"/>
                <a:gd name="connsiteX1" fmla="*/ 121920 w 179068"/>
                <a:gd name="connsiteY1" fmla="*/ 0 h 2284556"/>
                <a:gd name="connsiteX2" fmla="*/ 179068 w 179068"/>
                <a:gd name="connsiteY2" fmla="*/ 33020 h 2284556"/>
                <a:gd name="connsiteX3" fmla="*/ 121918 w 179068"/>
                <a:gd name="connsiteY3" fmla="*/ 2122805 h 2284556"/>
                <a:gd name="connsiteX4" fmla="*/ 20320 w 179068"/>
                <a:gd name="connsiteY4" fmla="*/ 2143125 h 2284556"/>
                <a:gd name="connsiteX5" fmla="*/ 0 w 179068"/>
                <a:gd name="connsiteY5" fmla="*/ 2122805 h 2284556"/>
                <a:gd name="connsiteX6" fmla="*/ 12700 w 179068"/>
                <a:gd name="connsiteY6" fmla="*/ 242570 h 2284556"/>
                <a:gd name="connsiteX0" fmla="*/ 12700 w 179068"/>
                <a:gd name="connsiteY0" fmla="*/ 242570 h 2279076"/>
                <a:gd name="connsiteX1" fmla="*/ 121920 w 179068"/>
                <a:gd name="connsiteY1" fmla="*/ 0 h 2279076"/>
                <a:gd name="connsiteX2" fmla="*/ 179068 w 179068"/>
                <a:gd name="connsiteY2" fmla="*/ 33020 h 2279076"/>
                <a:gd name="connsiteX3" fmla="*/ 152398 w 179068"/>
                <a:gd name="connsiteY3" fmla="*/ 2115185 h 2279076"/>
                <a:gd name="connsiteX4" fmla="*/ 20320 w 179068"/>
                <a:gd name="connsiteY4" fmla="*/ 2143125 h 2279076"/>
                <a:gd name="connsiteX5" fmla="*/ 0 w 179068"/>
                <a:gd name="connsiteY5" fmla="*/ 2122805 h 2279076"/>
                <a:gd name="connsiteX6" fmla="*/ 12700 w 179068"/>
                <a:gd name="connsiteY6" fmla="*/ 242570 h 2279076"/>
                <a:gd name="connsiteX0" fmla="*/ 11456 w 177824"/>
                <a:gd name="connsiteY0" fmla="*/ 242570 h 2279076"/>
                <a:gd name="connsiteX1" fmla="*/ 120676 w 177824"/>
                <a:gd name="connsiteY1" fmla="*/ 0 h 2279076"/>
                <a:gd name="connsiteX2" fmla="*/ 177824 w 177824"/>
                <a:gd name="connsiteY2" fmla="*/ 33020 h 2279076"/>
                <a:gd name="connsiteX3" fmla="*/ 151154 w 177824"/>
                <a:gd name="connsiteY3" fmla="*/ 2115185 h 2279076"/>
                <a:gd name="connsiteX4" fmla="*/ 19076 w 177824"/>
                <a:gd name="connsiteY4" fmla="*/ 2143125 h 2279076"/>
                <a:gd name="connsiteX5" fmla="*/ 11456 w 177824"/>
                <a:gd name="connsiteY5" fmla="*/ 242570 h 2279076"/>
                <a:gd name="connsiteX0" fmla="*/ 11456 w 177824"/>
                <a:gd name="connsiteY0" fmla="*/ 242570 h 2174902"/>
                <a:gd name="connsiteX1" fmla="*/ 120676 w 177824"/>
                <a:gd name="connsiteY1" fmla="*/ 0 h 2174902"/>
                <a:gd name="connsiteX2" fmla="*/ 177824 w 177824"/>
                <a:gd name="connsiteY2" fmla="*/ 33020 h 2174902"/>
                <a:gd name="connsiteX3" fmla="*/ 151154 w 177824"/>
                <a:gd name="connsiteY3" fmla="*/ 2115185 h 2174902"/>
                <a:gd name="connsiteX4" fmla="*/ 19076 w 177824"/>
                <a:gd name="connsiteY4" fmla="*/ 2143125 h 2174902"/>
                <a:gd name="connsiteX5" fmla="*/ 11456 w 177824"/>
                <a:gd name="connsiteY5" fmla="*/ 242570 h 2174902"/>
                <a:gd name="connsiteX0" fmla="*/ 11456 w 222274"/>
                <a:gd name="connsiteY0" fmla="*/ 242570 h 2174902"/>
                <a:gd name="connsiteX1" fmla="*/ 120676 w 222274"/>
                <a:gd name="connsiteY1" fmla="*/ 0 h 2174902"/>
                <a:gd name="connsiteX2" fmla="*/ 222274 w 222274"/>
                <a:gd name="connsiteY2" fmla="*/ 13970 h 2174902"/>
                <a:gd name="connsiteX3" fmla="*/ 151154 w 222274"/>
                <a:gd name="connsiteY3" fmla="*/ 2115185 h 2174902"/>
                <a:gd name="connsiteX4" fmla="*/ 19076 w 222274"/>
                <a:gd name="connsiteY4" fmla="*/ 2143125 h 2174902"/>
                <a:gd name="connsiteX5" fmla="*/ 11456 w 222274"/>
                <a:gd name="connsiteY5" fmla="*/ 242570 h 2174902"/>
                <a:gd name="connsiteX0" fmla="*/ 11456 w 304826"/>
                <a:gd name="connsiteY0" fmla="*/ 228600 h 2160932"/>
                <a:gd name="connsiteX1" fmla="*/ 304826 w 304826"/>
                <a:gd name="connsiteY1" fmla="*/ 49530 h 2160932"/>
                <a:gd name="connsiteX2" fmla="*/ 222274 w 304826"/>
                <a:gd name="connsiteY2" fmla="*/ 0 h 2160932"/>
                <a:gd name="connsiteX3" fmla="*/ 151154 w 304826"/>
                <a:gd name="connsiteY3" fmla="*/ 2101215 h 2160932"/>
                <a:gd name="connsiteX4" fmla="*/ 19076 w 304826"/>
                <a:gd name="connsiteY4" fmla="*/ 2129155 h 2160932"/>
                <a:gd name="connsiteX5" fmla="*/ 11456 w 304826"/>
                <a:gd name="connsiteY5" fmla="*/ 228600 h 2160932"/>
                <a:gd name="connsiteX0" fmla="*/ 55122 w 291342"/>
                <a:gd name="connsiteY0" fmla="*/ 171450 h 2160932"/>
                <a:gd name="connsiteX1" fmla="*/ 291342 w 291342"/>
                <a:gd name="connsiteY1" fmla="*/ 49530 h 2160932"/>
                <a:gd name="connsiteX2" fmla="*/ 208790 w 291342"/>
                <a:gd name="connsiteY2" fmla="*/ 0 h 2160932"/>
                <a:gd name="connsiteX3" fmla="*/ 137670 w 291342"/>
                <a:gd name="connsiteY3" fmla="*/ 2101215 h 2160932"/>
                <a:gd name="connsiteX4" fmla="*/ 5592 w 291342"/>
                <a:gd name="connsiteY4" fmla="*/ 2129155 h 2160932"/>
                <a:gd name="connsiteX5" fmla="*/ 55122 w 291342"/>
                <a:gd name="connsiteY5" fmla="*/ 171450 h 2160932"/>
                <a:gd name="connsiteX0" fmla="*/ 91316 w 289436"/>
                <a:gd name="connsiteY0" fmla="*/ 152400 h 2160932"/>
                <a:gd name="connsiteX1" fmla="*/ 289436 w 289436"/>
                <a:gd name="connsiteY1" fmla="*/ 49530 h 2160932"/>
                <a:gd name="connsiteX2" fmla="*/ 206884 w 289436"/>
                <a:gd name="connsiteY2" fmla="*/ 0 h 2160932"/>
                <a:gd name="connsiteX3" fmla="*/ 135764 w 289436"/>
                <a:gd name="connsiteY3" fmla="*/ 2101215 h 2160932"/>
                <a:gd name="connsiteX4" fmla="*/ 3686 w 289436"/>
                <a:gd name="connsiteY4" fmla="*/ 2129155 h 2160932"/>
                <a:gd name="connsiteX5" fmla="*/ 91316 w 289436"/>
                <a:gd name="connsiteY5" fmla="*/ 152400 h 2160932"/>
                <a:gd name="connsiteX0" fmla="*/ 91316 w 289436"/>
                <a:gd name="connsiteY0" fmla="*/ 114300 h 2122832"/>
                <a:gd name="connsiteX1" fmla="*/ 289436 w 289436"/>
                <a:gd name="connsiteY1" fmla="*/ 11430 h 2122832"/>
                <a:gd name="connsiteX2" fmla="*/ 232284 w 289436"/>
                <a:gd name="connsiteY2" fmla="*/ 0 h 2122832"/>
                <a:gd name="connsiteX3" fmla="*/ 135764 w 289436"/>
                <a:gd name="connsiteY3" fmla="*/ 2063115 h 2122832"/>
                <a:gd name="connsiteX4" fmla="*/ 3686 w 289436"/>
                <a:gd name="connsiteY4" fmla="*/ 2091055 h 2122832"/>
                <a:gd name="connsiteX5" fmla="*/ 91316 w 289436"/>
                <a:gd name="connsiteY5" fmla="*/ 114300 h 212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436" h="2122832">
                  <a:moveTo>
                    <a:pt x="91316" y="114300"/>
                  </a:moveTo>
                  <a:cubicBezTo>
                    <a:pt x="104016" y="-42972"/>
                    <a:pt x="278214" y="11430"/>
                    <a:pt x="289436" y="11430"/>
                  </a:cubicBezTo>
                  <a:lnTo>
                    <a:pt x="232284" y="0"/>
                  </a:lnTo>
                  <a:cubicBezTo>
                    <a:pt x="232284" y="688128"/>
                    <a:pt x="135764" y="1374987"/>
                    <a:pt x="135764" y="2063115"/>
                  </a:cubicBezTo>
                  <a:cubicBezTo>
                    <a:pt x="86446" y="2178579"/>
                    <a:pt x="24006" y="2091055"/>
                    <a:pt x="3686" y="2091055"/>
                  </a:cubicBezTo>
                  <a:cubicBezTo>
                    <a:pt x="-19597" y="1778953"/>
                    <a:pt x="74383" y="471487"/>
                    <a:pt x="91316" y="11430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4D50735-8536-DE55-5A40-F8EE077CF98F}"/>
                </a:ext>
              </a:extLst>
            </p:cNvPr>
            <p:cNvSpPr/>
            <p:nvPr/>
          </p:nvSpPr>
          <p:spPr>
            <a:xfrm>
              <a:off x="3251833" y="2406932"/>
              <a:ext cx="4322447" cy="17526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E39BE22-583C-4422-E2C0-9FF2AA9AAA00}"/>
                </a:ext>
              </a:extLst>
            </p:cNvPr>
            <p:cNvSpPr/>
            <p:nvPr/>
          </p:nvSpPr>
          <p:spPr>
            <a:xfrm>
              <a:off x="3008641" y="3545951"/>
              <a:ext cx="4849710" cy="82714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49710" h="82714">
                  <a:moveTo>
                    <a:pt x="109538" y="4763"/>
                  </a:moveTo>
                  <a:lnTo>
                    <a:pt x="4687785" y="0"/>
                  </a:lnTo>
                  <a:lnTo>
                    <a:pt x="4849710" y="68427"/>
                  </a:lnTo>
                  <a:lnTo>
                    <a:pt x="0" y="82714"/>
                  </a:lnTo>
                  <a:lnTo>
                    <a:pt x="109538" y="4763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6">
              <a:extLst>
                <a:ext uri="{FF2B5EF4-FFF2-40B4-BE49-F238E27FC236}">
                  <a16:creationId xmlns:a16="http://schemas.microsoft.com/office/drawing/2014/main" id="{C3049B69-5ED4-9E73-A40D-7ACE98E014FB}"/>
                </a:ext>
              </a:extLst>
            </p:cNvPr>
            <p:cNvSpPr/>
            <p:nvPr/>
          </p:nvSpPr>
          <p:spPr>
            <a:xfrm>
              <a:off x="2815199" y="3627811"/>
              <a:ext cx="5321949" cy="94889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  <a:gd name="connsiteX0" fmla="*/ 109538 w 4911859"/>
                <a:gd name="connsiteY0" fmla="*/ 4763 h 82714"/>
                <a:gd name="connsiteX1" fmla="*/ 4687785 w 4911859"/>
                <a:gd name="connsiteY1" fmla="*/ 0 h 82714"/>
                <a:gd name="connsiteX2" fmla="*/ 4911859 w 4911859"/>
                <a:gd name="connsiteY2" fmla="*/ 76062 h 82714"/>
                <a:gd name="connsiteX3" fmla="*/ 0 w 4911859"/>
                <a:gd name="connsiteY3" fmla="*/ 82714 h 82714"/>
                <a:gd name="connsiteX4" fmla="*/ 109538 w 4911859"/>
                <a:gd name="connsiteY4" fmla="*/ 4763 h 82714"/>
                <a:gd name="connsiteX0" fmla="*/ 149491 w 4951812"/>
                <a:gd name="connsiteY0" fmla="*/ 4763 h 76062"/>
                <a:gd name="connsiteX1" fmla="*/ 4727738 w 4951812"/>
                <a:gd name="connsiteY1" fmla="*/ 0 h 76062"/>
                <a:gd name="connsiteX2" fmla="*/ 4951812 w 4951812"/>
                <a:gd name="connsiteY2" fmla="*/ 76062 h 76062"/>
                <a:gd name="connsiteX3" fmla="*/ 0 w 4951812"/>
                <a:gd name="connsiteY3" fmla="*/ 63627 h 76062"/>
                <a:gd name="connsiteX4" fmla="*/ 149491 w 4951812"/>
                <a:gd name="connsiteY4" fmla="*/ 4763 h 76062"/>
                <a:gd name="connsiteX0" fmla="*/ 158369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58369 w 4960690"/>
                <a:gd name="connsiteY4" fmla="*/ 4763 h 7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0690" h="76062">
                  <a:moveTo>
                    <a:pt x="158369" y="4763"/>
                  </a:moveTo>
                  <a:lnTo>
                    <a:pt x="4736616" y="0"/>
                  </a:lnTo>
                  <a:lnTo>
                    <a:pt x="4960690" y="76062"/>
                  </a:lnTo>
                  <a:lnTo>
                    <a:pt x="0" y="75079"/>
                  </a:lnTo>
                  <a:lnTo>
                    <a:pt x="158369" y="4763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6">
              <a:extLst>
                <a:ext uri="{FF2B5EF4-FFF2-40B4-BE49-F238E27FC236}">
                  <a16:creationId xmlns:a16="http://schemas.microsoft.com/office/drawing/2014/main" id="{D1B34662-3875-57A6-6BB5-C52749FC6B5C}"/>
                </a:ext>
              </a:extLst>
            </p:cNvPr>
            <p:cNvSpPr/>
            <p:nvPr/>
          </p:nvSpPr>
          <p:spPr>
            <a:xfrm>
              <a:off x="2578063" y="3721845"/>
              <a:ext cx="5796223" cy="126025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  <a:gd name="connsiteX0" fmla="*/ 109538 w 4911859"/>
                <a:gd name="connsiteY0" fmla="*/ 4763 h 82714"/>
                <a:gd name="connsiteX1" fmla="*/ 4687785 w 4911859"/>
                <a:gd name="connsiteY1" fmla="*/ 0 h 82714"/>
                <a:gd name="connsiteX2" fmla="*/ 4911859 w 4911859"/>
                <a:gd name="connsiteY2" fmla="*/ 76062 h 82714"/>
                <a:gd name="connsiteX3" fmla="*/ 0 w 4911859"/>
                <a:gd name="connsiteY3" fmla="*/ 82714 h 82714"/>
                <a:gd name="connsiteX4" fmla="*/ 109538 w 4911859"/>
                <a:gd name="connsiteY4" fmla="*/ 4763 h 82714"/>
                <a:gd name="connsiteX0" fmla="*/ 149491 w 4951812"/>
                <a:gd name="connsiteY0" fmla="*/ 4763 h 76062"/>
                <a:gd name="connsiteX1" fmla="*/ 4727738 w 4951812"/>
                <a:gd name="connsiteY1" fmla="*/ 0 h 76062"/>
                <a:gd name="connsiteX2" fmla="*/ 4951812 w 4951812"/>
                <a:gd name="connsiteY2" fmla="*/ 76062 h 76062"/>
                <a:gd name="connsiteX3" fmla="*/ 0 w 4951812"/>
                <a:gd name="connsiteY3" fmla="*/ 63627 h 76062"/>
                <a:gd name="connsiteX4" fmla="*/ 149491 w 4951812"/>
                <a:gd name="connsiteY4" fmla="*/ 4763 h 76062"/>
                <a:gd name="connsiteX0" fmla="*/ 158369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58369 w 4960690"/>
                <a:gd name="connsiteY4" fmla="*/ 4763 h 76062"/>
                <a:gd name="connsiteX0" fmla="*/ 136341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36341 w 4960690"/>
                <a:gd name="connsiteY4" fmla="*/ 4763 h 76062"/>
                <a:gd name="connsiteX0" fmla="*/ 169383 w 4993732"/>
                <a:gd name="connsiteY0" fmla="*/ 4763 h 76062"/>
                <a:gd name="connsiteX1" fmla="*/ 4769658 w 4993732"/>
                <a:gd name="connsiteY1" fmla="*/ 0 h 76062"/>
                <a:gd name="connsiteX2" fmla="*/ 4993732 w 4993732"/>
                <a:gd name="connsiteY2" fmla="*/ 76062 h 76062"/>
                <a:gd name="connsiteX3" fmla="*/ 0 w 4993732"/>
                <a:gd name="connsiteY3" fmla="*/ 75079 h 76062"/>
                <a:gd name="connsiteX4" fmla="*/ 169383 w 4993732"/>
                <a:gd name="connsiteY4" fmla="*/ 4763 h 76062"/>
                <a:gd name="connsiteX0" fmla="*/ 169383 w 4993732"/>
                <a:gd name="connsiteY0" fmla="*/ 8197 h 79496"/>
                <a:gd name="connsiteX1" fmla="*/ 4824728 w 4993732"/>
                <a:gd name="connsiteY1" fmla="*/ 0 h 79496"/>
                <a:gd name="connsiteX2" fmla="*/ 4993732 w 4993732"/>
                <a:gd name="connsiteY2" fmla="*/ 79496 h 79496"/>
                <a:gd name="connsiteX3" fmla="*/ 0 w 4993732"/>
                <a:gd name="connsiteY3" fmla="*/ 78513 h 79496"/>
                <a:gd name="connsiteX4" fmla="*/ 169383 w 4993732"/>
                <a:gd name="connsiteY4" fmla="*/ 8197 h 79496"/>
                <a:gd name="connsiteX0" fmla="*/ 169383 w 5026774"/>
                <a:gd name="connsiteY0" fmla="*/ 8197 h 78513"/>
                <a:gd name="connsiteX1" fmla="*/ 4824728 w 5026774"/>
                <a:gd name="connsiteY1" fmla="*/ 0 h 78513"/>
                <a:gd name="connsiteX2" fmla="*/ 5026774 w 5026774"/>
                <a:gd name="connsiteY2" fmla="*/ 76062 h 78513"/>
                <a:gd name="connsiteX3" fmla="*/ 0 w 5026774"/>
                <a:gd name="connsiteY3" fmla="*/ 78513 h 78513"/>
                <a:gd name="connsiteX4" fmla="*/ 169383 w 5026774"/>
                <a:gd name="connsiteY4" fmla="*/ 8197 h 7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6774" h="78513">
                  <a:moveTo>
                    <a:pt x="169383" y="8197"/>
                  </a:moveTo>
                  <a:lnTo>
                    <a:pt x="4824728" y="0"/>
                  </a:lnTo>
                  <a:lnTo>
                    <a:pt x="5026774" y="76062"/>
                  </a:lnTo>
                  <a:lnTo>
                    <a:pt x="0" y="78513"/>
                  </a:lnTo>
                  <a:lnTo>
                    <a:pt x="169383" y="8197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79A7CEB-B393-CDA1-E7D0-59C14B1C935F}"/>
                </a:ext>
              </a:extLst>
            </p:cNvPr>
            <p:cNvSpPr/>
            <p:nvPr/>
          </p:nvSpPr>
          <p:spPr>
            <a:xfrm>
              <a:off x="2578063" y="3847870"/>
              <a:ext cx="5796223" cy="14024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32B48804-05B4-B74B-53F0-2FF8CA1EC465}"/>
              </a:ext>
            </a:extLst>
          </p:cNvPr>
          <p:cNvGrpSpPr/>
          <p:nvPr/>
        </p:nvGrpSpPr>
        <p:grpSpPr>
          <a:xfrm>
            <a:off x="7693292" y="1303846"/>
            <a:ext cx="3351347" cy="4427085"/>
            <a:chOff x="3866971" y="6327657"/>
            <a:chExt cx="2661978" cy="351643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886A7579-66D4-A278-6899-E6236CF09B66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501125"/>
              <a:chOff x="-704602" y="7985701"/>
              <a:chExt cx="3434247" cy="4516839"/>
            </a:xfrm>
          </p:grpSpPr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634B6191-4B05-3A28-BB2A-FFA59274AB5D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89C8FE58-D9A9-1517-B0E3-C4EF7627F51C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4018542"/>
                <a:chOff x="-229676" y="8483998"/>
                <a:chExt cx="2959321" cy="4018542"/>
              </a:xfrm>
            </p:grpSpPr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AB9F7BBD-448A-B944-6C04-6FDE0549B7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352CDACF-1BC6-7965-C0B5-C2CBAAD129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>
                  <a:extLst>
                    <a:ext uri="{FF2B5EF4-FFF2-40B4-BE49-F238E27FC236}">
                      <a16:creationId xmlns:a16="http://schemas.microsoft.com/office/drawing/2014/main" id="{5B06D4A2-9B72-78DF-2420-9DA86D67E8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364139CE-1FC3-F242-136E-393CEA0B1957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E832B459-4170-F658-2221-620C493123DB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Rectangle: Top Corners Rounded 234">
                  <a:extLst>
                    <a:ext uri="{FF2B5EF4-FFF2-40B4-BE49-F238E27FC236}">
                      <a16:creationId xmlns:a16="http://schemas.microsoft.com/office/drawing/2014/main" id="{CBAC1249-A451-291E-EF21-F10CCD8B4F35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6" name="Rectangle: Top Corners Rounded 235">
                  <a:extLst>
                    <a:ext uri="{FF2B5EF4-FFF2-40B4-BE49-F238E27FC236}">
                      <a16:creationId xmlns:a16="http://schemas.microsoft.com/office/drawing/2014/main" id="{0199A5CC-BF50-D5CA-AB82-76BDDF5051C4}"/>
                    </a:ext>
                  </a:extLst>
                </p:cNvPr>
                <p:cNvSpPr/>
                <p:nvPr/>
              </p:nvSpPr>
              <p:spPr>
                <a:xfrm>
                  <a:off x="1827061" y="12302231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32ADEA33-A2A9-EDD1-C084-076E250C7430}"/>
                    </a:ext>
                  </a:extLst>
                </p:cNvPr>
                <p:cNvSpPr/>
                <p:nvPr/>
              </p:nvSpPr>
              <p:spPr>
                <a:xfrm rot="18580268"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951F44DF-EE0D-CF1B-A355-EEAE61531634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32D84ABD-37CA-5E30-A54C-AFE0C4B7936A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3C11B08D-A9D2-BA19-0E89-BE056882130C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62CCCD5-E090-624D-6EE1-7F6073E606EB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2" name="Straight Connector 241">
                  <a:extLst>
                    <a:ext uri="{FF2B5EF4-FFF2-40B4-BE49-F238E27FC236}">
                      <a16:creationId xmlns:a16="http://schemas.microsoft.com/office/drawing/2014/main" id="{426CD281-241E-8984-507B-264AAF0656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50210D8-75AA-5C96-BFC5-65EEDE5F2F17}"/>
                  </a:ext>
                </a:extLst>
              </p:cNvPr>
              <p:cNvSpPr/>
              <p:nvPr/>
            </p:nvSpPr>
            <p:spPr>
              <a:xfrm>
                <a:off x="1532362" y="9996265"/>
                <a:ext cx="148948" cy="71260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E80EC494-B7AA-E7D3-281A-8A1ADD64C5A8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5C7AE418-F2D8-26A0-B053-F493AF2AF474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5A4FD0A5-BAFE-BC2E-70B0-BB50DB385861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B8AE66FB-0364-BB2C-31AB-AB93D8D7FF12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C4079C33-332A-D6A9-D03C-B12F468A83FC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59AAE380-08F5-A1E6-0821-23F8D5187AEC}"/>
              </a:ext>
            </a:extLst>
          </p:cNvPr>
          <p:cNvGrpSpPr/>
          <p:nvPr/>
        </p:nvGrpSpPr>
        <p:grpSpPr>
          <a:xfrm>
            <a:off x="2370711" y="1120784"/>
            <a:ext cx="3076375" cy="4983866"/>
            <a:chOff x="10643532" y="404382"/>
            <a:chExt cx="1327921" cy="2151292"/>
          </a:xfrm>
        </p:grpSpPr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1FA7BA34-3806-D033-6E5F-318811CC6276}"/>
                </a:ext>
              </a:extLst>
            </p:cNvPr>
            <p:cNvGrpSpPr/>
            <p:nvPr/>
          </p:nvGrpSpPr>
          <p:grpSpPr>
            <a:xfrm>
              <a:off x="10643532" y="442194"/>
              <a:ext cx="1327921" cy="2113480"/>
              <a:chOff x="10643532" y="442194"/>
              <a:chExt cx="1327921" cy="2113480"/>
            </a:xfrm>
          </p:grpSpPr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7EE2EDD5-728E-E0E7-0EAC-410E1B1A2283}"/>
                  </a:ext>
                </a:extLst>
              </p:cNvPr>
              <p:cNvGrpSpPr/>
              <p:nvPr/>
            </p:nvGrpSpPr>
            <p:grpSpPr>
              <a:xfrm>
                <a:off x="10643532" y="442194"/>
                <a:ext cx="1327921" cy="2113480"/>
                <a:chOff x="10054654" y="3409395"/>
                <a:chExt cx="1327921" cy="2113480"/>
              </a:xfrm>
            </p:grpSpPr>
            <p:grpSp>
              <p:nvGrpSpPr>
                <p:cNvPr id="248" name="Group 247">
                  <a:extLst>
                    <a:ext uri="{FF2B5EF4-FFF2-40B4-BE49-F238E27FC236}">
                      <a16:creationId xmlns:a16="http://schemas.microsoft.com/office/drawing/2014/main" id="{26C2A0CD-CC84-DB82-BD1B-57ECB730A8F1}"/>
                    </a:ext>
                  </a:extLst>
                </p:cNvPr>
                <p:cNvGrpSpPr/>
                <p:nvPr/>
              </p:nvGrpSpPr>
              <p:grpSpPr>
                <a:xfrm>
                  <a:off x="10219570" y="4652730"/>
                  <a:ext cx="757628" cy="870145"/>
                  <a:chOff x="10347796" y="4645642"/>
                  <a:chExt cx="757628" cy="870145"/>
                </a:xfrm>
              </p:grpSpPr>
              <p:cxnSp>
                <p:nvCxnSpPr>
                  <p:cNvPr id="261" name="Straight Connector 260">
                    <a:extLst>
                      <a:ext uri="{FF2B5EF4-FFF2-40B4-BE49-F238E27FC236}">
                        <a16:creationId xmlns:a16="http://schemas.microsoft.com/office/drawing/2014/main" id="{5C6F08DA-B426-5774-078E-02ADA1349B0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936788" y="4830949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64" name="Rectangle: Top Corners Rounded 263">
                    <a:extLst>
                      <a:ext uri="{FF2B5EF4-FFF2-40B4-BE49-F238E27FC236}">
                        <a16:creationId xmlns:a16="http://schemas.microsoft.com/office/drawing/2014/main" id="{79CDED6F-2170-479A-9BBB-078CB9970F0C}"/>
                      </a:ext>
                    </a:extLst>
                  </p:cNvPr>
                  <p:cNvSpPr/>
                  <p:nvPr/>
                </p:nvSpPr>
                <p:spPr>
                  <a:xfrm flipH="1">
                    <a:off x="10754978" y="5404412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66" name="Straight Connector 265">
                    <a:extLst>
                      <a:ext uri="{FF2B5EF4-FFF2-40B4-BE49-F238E27FC236}">
                        <a16:creationId xmlns:a16="http://schemas.microsoft.com/office/drawing/2014/main" id="{F8AD0B65-B49F-9810-04D2-C2EADF42E1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943391" y="4645642"/>
                    <a:ext cx="102399" cy="181868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68" name="Straight Connector 267">
                    <a:extLst>
                      <a:ext uri="{FF2B5EF4-FFF2-40B4-BE49-F238E27FC236}">
                        <a16:creationId xmlns:a16="http://schemas.microsoft.com/office/drawing/2014/main" id="{AAE71EE6-C16A-9BAA-25D8-E3897232495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529606" y="4837472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69" name="Rectangle: Top Corners Rounded 268">
                    <a:extLst>
                      <a:ext uri="{FF2B5EF4-FFF2-40B4-BE49-F238E27FC236}">
                        <a16:creationId xmlns:a16="http://schemas.microsoft.com/office/drawing/2014/main" id="{0BD6C548-816A-0E82-9BF5-1DDB578C2D3E}"/>
                      </a:ext>
                    </a:extLst>
                  </p:cNvPr>
                  <p:cNvSpPr/>
                  <p:nvPr/>
                </p:nvSpPr>
                <p:spPr>
                  <a:xfrm flipH="1">
                    <a:off x="10347796" y="5410935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70" name="Straight Connector 269">
                    <a:extLst>
                      <a:ext uri="{FF2B5EF4-FFF2-40B4-BE49-F238E27FC236}">
                        <a16:creationId xmlns:a16="http://schemas.microsoft.com/office/drawing/2014/main" id="{04D3DDDB-01B5-6879-36AE-BCE4588BDC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536209" y="4652165"/>
                    <a:ext cx="102399" cy="181868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C5690087-B46C-2C59-757E-E4357D916003}"/>
                    </a:ext>
                  </a:extLst>
                </p:cNvPr>
                <p:cNvGrpSpPr/>
                <p:nvPr/>
              </p:nvGrpSpPr>
              <p:grpSpPr>
                <a:xfrm>
                  <a:off x="10054654" y="3409395"/>
                  <a:ext cx="1327921" cy="1292632"/>
                  <a:chOff x="6715464" y="3254124"/>
                  <a:chExt cx="1534625" cy="1493841"/>
                </a:xfrm>
              </p:grpSpPr>
              <p:grpSp>
                <p:nvGrpSpPr>
                  <p:cNvPr id="252" name="Group 251">
                    <a:extLst>
                      <a:ext uri="{FF2B5EF4-FFF2-40B4-BE49-F238E27FC236}">
                        <a16:creationId xmlns:a16="http://schemas.microsoft.com/office/drawing/2014/main" id="{10906039-FFB0-CD4C-D0EB-E452AC4BA706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715464" y="3254124"/>
                    <a:ext cx="1534625" cy="1493841"/>
                    <a:chOff x="3101939" y="4851431"/>
                    <a:chExt cx="2536874" cy="2469456"/>
                  </a:xfrm>
                </p:grpSpPr>
                <p:sp>
                  <p:nvSpPr>
                    <p:cNvPr id="254" name="Oval 253">
                      <a:extLst>
                        <a:ext uri="{FF2B5EF4-FFF2-40B4-BE49-F238E27FC236}">
                          <a16:creationId xmlns:a16="http://schemas.microsoft.com/office/drawing/2014/main" id="{7DCDCAF8-82FE-0906-B3FA-CEE3F44499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1939" y="4851431"/>
                      <a:ext cx="2536874" cy="2447775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" name="Oval 254">
                      <a:extLst>
                        <a:ext uri="{FF2B5EF4-FFF2-40B4-BE49-F238E27FC236}">
                          <a16:creationId xmlns:a16="http://schemas.microsoft.com/office/drawing/2014/main" id="{D24B74A6-E478-ED55-1BD7-57C572139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725" y="595394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6" name="Freeform: Shape 255">
                      <a:extLst>
                        <a:ext uri="{FF2B5EF4-FFF2-40B4-BE49-F238E27FC236}">
                          <a16:creationId xmlns:a16="http://schemas.microsoft.com/office/drawing/2014/main" id="{DEEBFA6C-9ED8-3D4B-EEA0-E30BFA286195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760275" y="6835060"/>
                      <a:ext cx="620241" cy="485827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20241" h="485827">
                          <a:moveTo>
                            <a:pt x="0" y="0"/>
                          </a:moveTo>
                          <a:cubicBezTo>
                            <a:pt x="74612" y="141288"/>
                            <a:pt x="430213" y="328613"/>
                            <a:pt x="533400" y="409575"/>
                          </a:cubicBezTo>
                          <a:cubicBezTo>
                            <a:pt x="636587" y="490537"/>
                            <a:pt x="619125" y="485775"/>
                            <a:pt x="619125" y="485775"/>
                          </a:cubicBezTo>
                          <a:lnTo>
                            <a:pt x="619125" y="48577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7" name="Freeform: Shape 256">
                      <a:extLst>
                        <a:ext uri="{FF2B5EF4-FFF2-40B4-BE49-F238E27FC236}">
                          <a16:creationId xmlns:a16="http://schemas.microsoft.com/office/drawing/2014/main" id="{3EAF5425-496E-CAE4-AF6A-C86AB4D397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10379" y="6398428"/>
                      <a:ext cx="184935" cy="190500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8" name="Oval 257">
                      <a:extLst>
                        <a:ext uri="{FF2B5EF4-FFF2-40B4-BE49-F238E27FC236}">
                          <a16:creationId xmlns:a16="http://schemas.microsoft.com/office/drawing/2014/main" id="{D5F013DF-4216-A28F-AC54-7B01AF5774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21319" y="595394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9" name="Oval 258">
                      <a:extLst>
                        <a:ext uri="{FF2B5EF4-FFF2-40B4-BE49-F238E27FC236}">
                          <a16:creationId xmlns:a16="http://schemas.microsoft.com/office/drawing/2014/main" id="{D678C7B9-5EDD-9520-9EA1-FC9F53F7F6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9028" y="6103471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0" name="Oval 259">
                      <a:extLst>
                        <a:ext uri="{FF2B5EF4-FFF2-40B4-BE49-F238E27FC236}">
                          <a16:creationId xmlns:a16="http://schemas.microsoft.com/office/drawing/2014/main" id="{1AE339F9-44C7-DB5E-8316-D983D13E01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77061" y="6086694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1F9D7CA7-810F-12B3-F539-B40D24624AFF}"/>
                      </a:ext>
                    </a:extLst>
                  </p:cNvPr>
                  <p:cNvSpPr/>
                  <p:nvPr/>
                </p:nvSpPr>
                <p:spPr>
                  <a:xfrm rot="21346442">
                    <a:off x="8016684" y="3561642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FB9E28FF-E4E9-3DBD-4ACD-F3CD4ADE9B44}"/>
                      </a:ext>
                    </a:extLst>
                  </p:cNvPr>
                  <p:cNvSpPr/>
                  <p:nvPr/>
                </p:nvSpPr>
                <p:spPr>
                  <a:xfrm rot="253558" flipH="1">
                    <a:off x="6732925" y="3546513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id="{98F8076D-920E-939B-9683-C75004DC9E63}"/>
                    </a:ext>
                  </a:extLst>
                </p:cNvPr>
                <p:cNvSpPr/>
                <p:nvPr/>
              </p:nvSpPr>
              <p:spPr>
                <a:xfrm rot="20797559" flipH="1">
                  <a:off x="11096048" y="4198481"/>
                  <a:ext cx="128801" cy="32468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6F1F8749-90C9-DE42-1DFB-6FF47070C106}"/>
                  </a:ext>
                </a:extLst>
              </p:cNvPr>
              <p:cNvSpPr/>
              <p:nvPr/>
            </p:nvSpPr>
            <p:spPr>
              <a:xfrm rot="233026" flipH="1">
                <a:off x="10671288" y="665307"/>
                <a:ext cx="136316" cy="290086"/>
              </a:xfrm>
              <a:custGeom>
                <a:avLst/>
                <a:gdLst>
                  <a:gd name="connsiteX0" fmla="*/ 27335 w 122225"/>
                  <a:gd name="connsiteY0" fmla="*/ 0 h 264148"/>
                  <a:gd name="connsiteX1" fmla="*/ 0 w 122225"/>
                  <a:gd name="connsiteY1" fmla="*/ 0 h 264148"/>
                  <a:gd name="connsiteX2" fmla="*/ 43973 w 122225"/>
                  <a:gd name="connsiteY2" fmla="*/ 88634 h 264148"/>
                  <a:gd name="connsiteX3" fmla="*/ 82660 w 122225"/>
                  <a:gd name="connsiteY3" fmla="*/ 224990 h 264148"/>
                  <a:gd name="connsiteX4" fmla="*/ 88122 w 122225"/>
                  <a:gd name="connsiteY4" fmla="*/ 264148 h 264148"/>
                  <a:gd name="connsiteX5" fmla="*/ 122225 w 122225"/>
                  <a:gd name="connsiteY5" fmla="*/ 264148 h 264148"/>
                  <a:gd name="connsiteX6" fmla="*/ 112547 w 122225"/>
                  <a:gd name="connsiteY6" fmla="*/ 202958 h 264148"/>
                  <a:gd name="connsiteX7" fmla="*/ 73859 w 122225"/>
                  <a:gd name="connsiteY7" fmla="*/ 82703 h 264148"/>
                  <a:gd name="connsiteX8" fmla="*/ 27335 w 122225"/>
                  <a:gd name="connsiteY8" fmla="*/ 0 h 264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225" h="264148">
                    <a:moveTo>
                      <a:pt x="27335" y="0"/>
                    </a:moveTo>
                    <a:lnTo>
                      <a:pt x="0" y="0"/>
                    </a:lnTo>
                    <a:lnTo>
                      <a:pt x="43973" y="88634"/>
                    </a:lnTo>
                    <a:cubicBezTo>
                      <a:pt x="60772" y="132088"/>
                      <a:pt x="73816" y="177702"/>
                      <a:pt x="82660" y="224990"/>
                    </a:cubicBezTo>
                    <a:lnTo>
                      <a:pt x="88122" y="264148"/>
                    </a:lnTo>
                    <a:lnTo>
                      <a:pt x="122225" y="264148"/>
                    </a:lnTo>
                    <a:lnTo>
                      <a:pt x="112547" y="202958"/>
                    </a:lnTo>
                    <a:cubicBezTo>
                      <a:pt x="103703" y="161254"/>
                      <a:pt x="90658" y="121026"/>
                      <a:pt x="73859" y="82703"/>
                    </a:cubicBezTo>
                    <a:lnTo>
                      <a:pt x="27335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AC796CD-226A-3F47-D7FF-9F317A39EB33}"/>
                </a:ext>
              </a:extLst>
            </p:cNvPr>
            <p:cNvSpPr/>
            <p:nvPr/>
          </p:nvSpPr>
          <p:spPr>
            <a:xfrm>
              <a:off x="10742129" y="404382"/>
              <a:ext cx="1116134" cy="315649"/>
            </a:xfrm>
            <a:custGeom>
              <a:avLst/>
              <a:gdLst>
                <a:gd name="connsiteX0" fmla="*/ 647190 w 1294381"/>
                <a:gd name="connsiteY0" fmla="*/ 0 h 358077"/>
                <a:gd name="connsiteX1" fmla="*/ 1273778 w 1294381"/>
                <a:gd name="connsiteY1" fmla="*/ 321453 h 358077"/>
                <a:gd name="connsiteX2" fmla="*/ 1294381 w 1294381"/>
                <a:gd name="connsiteY2" fmla="*/ 358077 h 358077"/>
                <a:gd name="connsiteX3" fmla="*/ 0 w 1294381"/>
                <a:gd name="connsiteY3" fmla="*/ 358077 h 358077"/>
                <a:gd name="connsiteX4" fmla="*/ 20602 w 1294381"/>
                <a:gd name="connsiteY4" fmla="*/ 321453 h 358077"/>
                <a:gd name="connsiteX5" fmla="*/ 647190 w 1294381"/>
                <a:gd name="connsiteY5" fmla="*/ 0 h 35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4381" h="358077">
                  <a:moveTo>
                    <a:pt x="647190" y="0"/>
                  </a:moveTo>
                  <a:cubicBezTo>
                    <a:pt x="908020" y="0"/>
                    <a:pt x="1137984" y="127511"/>
                    <a:pt x="1273778" y="321453"/>
                  </a:cubicBezTo>
                  <a:lnTo>
                    <a:pt x="1294381" y="358077"/>
                  </a:lnTo>
                  <a:lnTo>
                    <a:pt x="0" y="358077"/>
                  </a:lnTo>
                  <a:lnTo>
                    <a:pt x="20602" y="321453"/>
                  </a:lnTo>
                  <a:cubicBezTo>
                    <a:pt x="156396" y="127511"/>
                    <a:pt x="386360" y="0"/>
                    <a:pt x="647190" y="0"/>
                  </a:cubicBezTo>
                  <a:close/>
                </a:path>
              </a:pathLst>
            </a:custGeom>
            <a:solidFill>
              <a:schemeClr val="tx1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3" name="Cloud 272">
            <a:extLst>
              <a:ext uri="{FF2B5EF4-FFF2-40B4-BE49-F238E27FC236}">
                <a16:creationId xmlns:a16="http://schemas.microsoft.com/office/drawing/2014/main" id="{A6C7BAD6-83DA-994A-0714-C48A7CB262FE}"/>
              </a:ext>
            </a:extLst>
          </p:cNvPr>
          <p:cNvSpPr/>
          <p:nvPr/>
        </p:nvSpPr>
        <p:spPr>
          <a:xfrm rot="21309157">
            <a:off x="2499030" y="1599106"/>
            <a:ext cx="2377755" cy="932255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Cloud 273">
            <a:extLst>
              <a:ext uri="{FF2B5EF4-FFF2-40B4-BE49-F238E27FC236}">
                <a16:creationId xmlns:a16="http://schemas.microsoft.com/office/drawing/2014/main" id="{64F79FF2-2020-1A00-DC6A-48D5E52F70C5}"/>
              </a:ext>
            </a:extLst>
          </p:cNvPr>
          <p:cNvSpPr/>
          <p:nvPr/>
        </p:nvSpPr>
        <p:spPr>
          <a:xfrm rot="708754">
            <a:off x="3384341" y="1597183"/>
            <a:ext cx="1908101" cy="932255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0" name="emojimouth">
            <a:hlinkClick r:id="" action="ppaction://media"/>
            <a:extLst>
              <a:ext uri="{FF2B5EF4-FFF2-40B4-BE49-F238E27FC236}">
                <a16:creationId xmlns:a16="http://schemas.microsoft.com/office/drawing/2014/main" id="{633059BF-1321-E90F-D9DE-92D4178FFA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8698066" y="3220221"/>
            <a:ext cx="323586" cy="236726"/>
          </a:xfrm>
          <a:prstGeom prst="rect">
            <a:avLst/>
          </a:prstGeom>
        </p:spPr>
      </p:pic>
      <p:sp>
        <p:nvSpPr>
          <p:cNvPr id="2" name="Arc 1">
            <a:extLst>
              <a:ext uri="{FF2B5EF4-FFF2-40B4-BE49-F238E27FC236}">
                <a16:creationId xmlns:a16="http://schemas.microsoft.com/office/drawing/2014/main" id="{CCFF58A0-B07A-00CE-1584-24649AB92221}"/>
              </a:ext>
            </a:extLst>
          </p:cNvPr>
          <p:cNvSpPr/>
          <p:nvPr/>
        </p:nvSpPr>
        <p:spPr>
          <a:xfrm rot="16419983">
            <a:off x="3743983" y="3407581"/>
            <a:ext cx="497654" cy="497654"/>
          </a:xfrm>
          <a:prstGeom prst="arc">
            <a:avLst>
              <a:gd name="adj1" fmla="val 19145137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IVoiceGenerator_com_25-12-2024T17_55_44_ F">
            <a:hlinkClick r:id="" action="ppaction://media"/>
            <a:extLst>
              <a:ext uri="{FF2B5EF4-FFF2-40B4-BE49-F238E27FC236}">
                <a16:creationId xmlns:a16="http://schemas.microsoft.com/office/drawing/2014/main" id="{E229D637-05FE-F314-4829-CF424176AD0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20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8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BEC9A99-ADFC-7EFF-62EA-AA829C421663}"/>
              </a:ext>
            </a:extLst>
          </p:cNvPr>
          <p:cNvSpPr/>
          <p:nvPr/>
        </p:nvSpPr>
        <p:spPr>
          <a:xfrm>
            <a:off x="-36890" y="-8206"/>
            <a:ext cx="12228890" cy="38624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87A41753-003F-EBBA-106C-38B3FF72629D}"/>
              </a:ext>
            </a:extLst>
          </p:cNvPr>
          <p:cNvSpPr/>
          <p:nvPr/>
        </p:nvSpPr>
        <p:spPr>
          <a:xfrm>
            <a:off x="10195000" y="-765144"/>
            <a:ext cx="4327922" cy="1032387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5C8A1C41-1EC8-F5E9-9835-FD91E190B1C5}"/>
              </a:ext>
            </a:extLst>
          </p:cNvPr>
          <p:cNvGrpSpPr/>
          <p:nvPr/>
        </p:nvGrpSpPr>
        <p:grpSpPr>
          <a:xfrm>
            <a:off x="5902666" y="-482327"/>
            <a:ext cx="5997618" cy="5000423"/>
            <a:chOff x="2008164" y="-580423"/>
            <a:chExt cx="5997618" cy="500042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E37A22A-103C-7287-1549-08C441DC6652}"/>
                </a:ext>
              </a:extLst>
            </p:cNvPr>
            <p:cNvGrpSpPr/>
            <p:nvPr/>
          </p:nvGrpSpPr>
          <p:grpSpPr>
            <a:xfrm>
              <a:off x="2008164" y="-580423"/>
              <a:ext cx="3498458" cy="4966817"/>
              <a:chOff x="33241" y="1503719"/>
              <a:chExt cx="2006718" cy="2848969"/>
            </a:xfrm>
          </p:grpSpPr>
          <p:sp>
            <p:nvSpPr>
              <p:cNvPr id="88" name="Cloud 87">
                <a:extLst>
                  <a:ext uri="{FF2B5EF4-FFF2-40B4-BE49-F238E27FC236}">
                    <a16:creationId xmlns:a16="http://schemas.microsoft.com/office/drawing/2014/main" id="{1F285EAE-EF6E-44EF-4517-95AB7214C4D6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D69183C6-3886-223E-464D-1A3E38B61D6E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Cloud 89">
                <a:extLst>
                  <a:ext uri="{FF2B5EF4-FFF2-40B4-BE49-F238E27FC236}">
                    <a16:creationId xmlns:a16="http://schemas.microsoft.com/office/drawing/2014/main" id="{99763B19-3678-6A3A-CF3D-715EFFA2B6C3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Cloud 90">
                <a:extLst>
                  <a:ext uri="{FF2B5EF4-FFF2-40B4-BE49-F238E27FC236}">
                    <a16:creationId xmlns:a16="http://schemas.microsoft.com/office/drawing/2014/main" id="{236F38E9-151D-F623-D0BA-84C530A786ED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Cloud 91">
                <a:extLst>
                  <a:ext uri="{FF2B5EF4-FFF2-40B4-BE49-F238E27FC236}">
                    <a16:creationId xmlns:a16="http://schemas.microsoft.com/office/drawing/2014/main" id="{68D05B25-EF5F-76C6-5D74-7DF4DDC7F72E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D6CF89B1-303A-CE41-D9E9-9BEE5001A24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34" name="Group 133">
                  <a:extLst>
                    <a:ext uri="{FF2B5EF4-FFF2-40B4-BE49-F238E27FC236}">
                      <a16:creationId xmlns:a16="http://schemas.microsoft.com/office/drawing/2014/main" id="{865DFEFF-B030-2CF9-CE35-9015219C2A66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9" name="Flowchart: Decision 212">
                    <a:extLst>
                      <a:ext uri="{FF2B5EF4-FFF2-40B4-BE49-F238E27FC236}">
                        <a16:creationId xmlns:a16="http://schemas.microsoft.com/office/drawing/2014/main" id="{CF2DAE1D-3910-D06A-EE7C-15AFF078B3AA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3CDCD5E4-7050-059B-255C-AC4075CA9654}"/>
                      </a:ext>
                    </a:extLst>
                  </p:cNvPr>
                  <p:cNvCxnSpPr>
                    <a:cxnSpLocks/>
                    <a:stCxn id="139" idx="0"/>
                    <a:endCxn id="13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5B70FC49-266D-DDDA-9661-22557BC0389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50602208-36E6-3EA4-ECFD-44CEA03C61B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7D88F26D-9D3C-F524-F878-9F802816949B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51A0E8E6-86B3-DC57-EA67-EC3C3CDB57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B26D0B09-24D6-0C7C-6473-E33F65C4CD7B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466FE659-2419-0C70-9F92-D0B9484B428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2" name="Flowchart: Decision 212">
                    <a:extLst>
                      <a:ext uri="{FF2B5EF4-FFF2-40B4-BE49-F238E27FC236}">
                        <a16:creationId xmlns:a16="http://schemas.microsoft.com/office/drawing/2014/main" id="{EAB0A2AE-8342-605C-2255-75C3A6B4797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33" name="Straight Connector 132">
                    <a:extLst>
                      <a:ext uri="{FF2B5EF4-FFF2-40B4-BE49-F238E27FC236}">
                        <a16:creationId xmlns:a16="http://schemas.microsoft.com/office/drawing/2014/main" id="{E0F0300C-2318-71CA-3CD1-71C29CAD527F}"/>
                      </a:ext>
                    </a:extLst>
                  </p:cNvPr>
                  <p:cNvCxnSpPr>
                    <a:cxnSpLocks/>
                    <a:stCxn id="132" idx="0"/>
                    <a:endCxn id="13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9066AEF3-7A1D-A157-0D99-3156C0DD8CF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3734F5BF-DCB8-E5E2-85BE-EA49D3C60832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8C922DF5-7568-B8F4-DD8E-60B09E5417B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D3621DC-E265-C1D0-0F49-BA9892669A4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A2265AB2-6C2C-C008-EA2A-7FC91D2BF4B4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19DC0C06-7241-40AE-BAFD-19C9E0C798B7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25" name="Flowchart: Decision 212">
                    <a:extLst>
                      <a:ext uri="{FF2B5EF4-FFF2-40B4-BE49-F238E27FC236}">
                        <a16:creationId xmlns:a16="http://schemas.microsoft.com/office/drawing/2014/main" id="{ECD4385E-F785-6226-0484-EA49D8E9E7DD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26" name="Straight Connector 125">
                    <a:extLst>
                      <a:ext uri="{FF2B5EF4-FFF2-40B4-BE49-F238E27FC236}">
                        <a16:creationId xmlns:a16="http://schemas.microsoft.com/office/drawing/2014/main" id="{028BF621-1788-C7D5-AF74-43A1A708D5FC}"/>
                      </a:ext>
                    </a:extLst>
                  </p:cNvPr>
                  <p:cNvCxnSpPr>
                    <a:cxnSpLocks/>
                    <a:stCxn id="125" idx="0"/>
                    <a:endCxn id="12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7EA78B3D-D35E-126C-4084-B231F14F40EF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EA08B1AE-A8B1-C530-BC09-C6A6115DD0C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06075D75-EAFC-75F0-CED4-5ABAF8C06F87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82280418-DA1B-EF35-AECE-38FF4B237CC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BB341D46-B4BE-30B4-BF76-F26F7D0EF246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098C24EE-CFAF-4CB8-3280-7991A140A44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8" name="Flowchart: Decision 212">
                    <a:extLst>
                      <a:ext uri="{FF2B5EF4-FFF2-40B4-BE49-F238E27FC236}">
                        <a16:creationId xmlns:a16="http://schemas.microsoft.com/office/drawing/2014/main" id="{34461469-8645-5BD6-F7C8-ED662F4CD92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9" name="Straight Connector 118">
                    <a:extLst>
                      <a:ext uri="{FF2B5EF4-FFF2-40B4-BE49-F238E27FC236}">
                        <a16:creationId xmlns:a16="http://schemas.microsoft.com/office/drawing/2014/main" id="{968F2415-08BD-9766-3103-F47306342FF7}"/>
                      </a:ext>
                    </a:extLst>
                  </p:cNvPr>
                  <p:cNvCxnSpPr>
                    <a:cxnSpLocks/>
                    <a:stCxn id="118" idx="0"/>
                    <a:endCxn id="11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404A23BF-F8EE-5314-9522-4A9BA8F8FD15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B9276680-3604-F9AC-91C9-DA1132A6E02C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681EE60-202D-46E4-4CD1-5320E58C2C5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B63C65FA-D857-D5DE-C43E-790D66DC038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49FEF8AF-0C49-7A5C-E0D4-CE52C98FF7D8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5AC29310-6590-5A69-EB5D-92846337DDB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1" name="Flowchart: Decision 212">
                    <a:extLst>
                      <a:ext uri="{FF2B5EF4-FFF2-40B4-BE49-F238E27FC236}">
                        <a16:creationId xmlns:a16="http://schemas.microsoft.com/office/drawing/2014/main" id="{78EBFA10-C8FA-06E8-A708-B8508FC21FFA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2" name="Straight Connector 111">
                    <a:extLst>
                      <a:ext uri="{FF2B5EF4-FFF2-40B4-BE49-F238E27FC236}">
                        <a16:creationId xmlns:a16="http://schemas.microsoft.com/office/drawing/2014/main" id="{34282598-4E65-471C-4592-E03541229C62}"/>
                      </a:ext>
                    </a:extLst>
                  </p:cNvPr>
                  <p:cNvCxnSpPr>
                    <a:cxnSpLocks/>
                    <a:stCxn id="111" idx="0"/>
                    <a:endCxn id="111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0E30E0A0-8964-46EB-8B50-AF7D0300AFE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E178DF9B-041F-AF94-94FA-B2F811CAA61B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2B04074-9BB8-B9E9-F372-C6BF4C0026B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791E46F6-7DB2-2910-DE79-703E7B7FE72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ACF9E95E-152C-BBC9-3A1B-EDF39667D7D8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5D03307C-A9E4-302F-C5BF-DE5444F0B1A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04" name="Flowchart: Decision 212">
                    <a:extLst>
                      <a:ext uri="{FF2B5EF4-FFF2-40B4-BE49-F238E27FC236}">
                        <a16:creationId xmlns:a16="http://schemas.microsoft.com/office/drawing/2014/main" id="{D6E6B343-6137-C1ED-0F35-8C70DF39C29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850B6D8E-EA1D-FA41-8FFF-A0E723B786C5}"/>
                      </a:ext>
                    </a:extLst>
                  </p:cNvPr>
                  <p:cNvCxnSpPr>
                    <a:cxnSpLocks/>
                    <a:stCxn id="104" idx="0"/>
                    <a:endCxn id="10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4B5893B2-6655-0CF0-ED5F-42E5C0816FE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DD3D86BD-1BD7-1050-634D-D8F92C0152ED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F162088-B156-1754-40E0-82EFCDA6528B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9F0B7C5-0724-E96B-DE90-397928F047A6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7FC0F121-377F-E532-9FC6-A23E4F6D2B87}"/>
                </a:ext>
              </a:extLst>
            </p:cNvPr>
            <p:cNvGrpSpPr/>
            <p:nvPr/>
          </p:nvGrpSpPr>
          <p:grpSpPr>
            <a:xfrm>
              <a:off x="4682041" y="106711"/>
              <a:ext cx="3323741" cy="4313289"/>
              <a:chOff x="44518" y="1878583"/>
              <a:chExt cx="1906500" cy="2474105"/>
            </a:xfrm>
          </p:grpSpPr>
          <p:sp>
            <p:nvSpPr>
              <p:cNvPr id="142" name="Cloud 141">
                <a:extLst>
                  <a:ext uri="{FF2B5EF4-FFF2-40B4-BE49-F238E27FC236}">
                    <a16:creationId xmlns:a16="http://schemas.microsoft.com/office/drawing/2014/main" id="{F43788D8-D1CD-B802-C70A-744138E19859}"/>
                  </a:ext>
                </a:extLst>
              </p:cNvPr>
              <p:cNvSpPr/>
              <p:nvPr/>
            </p:nvSpPr>
            <p:spPr>
              <a:xfrm>
                <a:off x="289011" y="2805258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D2CF9E33-47EF-B14F-110D-2264DF51230A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Cloud 143">
                <a:extLst>
                  <a:ext uri="{FF2B5EF4-FFF2-40B4-BE49-F238E27FC236}">
                    <a16:creationId xmlns:a16="http://schemas.microsoft.com/office/drawing/2014/main" id="{DBDAF23A-1251-046E-1516-2ADD9DF09CA9}"/>
                  </a:ext>
                </a:extLst>
              </p:cNvPr>
              <p:cNvSpPr/>
              <p:nvPr/>
            </p:nvSpPr>
            <p:spPr>
              <a:xfrm>
                <a:off x="584868" y="1977773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Cloud 144">
                <a:extLst>
                  <a:ext uri="{FF2B5EF4-FFF2-40B4-BE49-F238E27FC236}">
                    <a16:creationId xmlns:a16="http://schemas.microsoft.com/office/drawing/2014/main" id="{598CC093-6372-CDAF-EBBC-B90173EF7CA3}"/>
                  </a:ext>
                </a:extLst>
              </p:cNvPr>
              <p:cNvSpPr/>
              <p:nvPr/>
            </p:nvSpPr>
            <p:spPr>
              <a:xfrm rot="951828">
                <a:off x="44518" y="1878583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6" name="Cloud 145">
                <a:extLst>
                  <a:ext uri="{FF2B5EF4-FFF2-40B4-BE49-F238E27FC236}">
                    <a16:creationId xmlns:a16="http://schemas.microsoft.com/office/drawing/2014/main" id="{68EBA6AD-A9CC-0F0D-B42A-93D11722679B}"/>
                  </a:ext>
                </a:extLst>
              </p:cNvPr>
              <p:cNvSpPr/>
              <p:nvPr/>
            </p:nvSpPr>
            <p:spPr>
              <a:xfrm rot="1922588">
                <a:off x="493553" y="240416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7EE293B-CE9C-3D06-0322-7CD50E5ACBF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7600471D-C6B5-7ED0-9C16-443575079D2C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93" name="Flowchart: Decision 212">
                    <a:extLst>
                      <a:ext uri="{FF2B5EF4-FFF2-40B4-BE49-F238E27FC236}">
                        <a16:creationId xmlns:a16="http://schemas.microsoft.com/office/drawing/2014/main" id="{40064FA5-599B-90D8-34D6-7CDD421AE50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94" name="Straight Connector 193">
                    <a:extLst>
                      <a:ext uri="{FF2B5EF4-FFF2-40B4-BE49-F238E27FC236}">
                        <a16:creationId xmlns:a16="http://schemas.microsoft.com/office/drawing/2014/main" id="{54AFBC7F-EB74-165E-EC25-4A63E3781BB8}"/>
                      </a:ext>
                    </a:extLst>
                  </p:cNvPr>
                  <p:cNvCxnSpPr>
                    <a:cxnSpLocks/>
                    <a:stCxn id="193" idx="0"/>
                    <a:endCxn id="19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6D1B8BD5-33E3-7504-C47E-F993B98B804E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0DECBD75-54DB-57A3-CC0F-7B760076E68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E56F4F84-71F5-3B1D-AD09-5A395718757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9CFDBC25-FFA1-9AC3-111F-BB6942482063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9F4E444C-6487-AC41-D1CB-A5CC7463F77D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81" name="Group 180">
                  <a:extLst>
                    <a:ext uri="{FF2B5EF4-FFF2-40B4-BE49-F238E27FC236}">
                      <a16:creationId xmlns:a16="http://schemas.microsoft.com/office/drawing/2014/main" id="{770E42B6-F59B-A6C1-582F-6952F028DF9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86" name="Flowchart: Decision 212">
                    <a:extLst>
                      <a:ext uri="{FF2B5EF4-FFF2-40B4-BE49-F238E27FC236}">
                        <a16:creationId xmlns:a16="http://schemas.microsoft.com/office/drawing/2014/main" id="{3E622466-F443-65CB-7692-11EBB29FF440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87" name="Straight Connector 186">
                    <a:extLst>
                      <a:ext uri="{FF2B5EF4-FFF2-40B4-BE49-F238E27FC236}">
                        <a16:creationId xmlns:a16="http://schemas.microsoft.com/office/drawing/2014/main" id="{76D1579B-D010-FBA4-ECAD-D27D091D54A5}"/>
                      </a:ext>
                    </a:extLst>
                  </p:cNvPr>
                  <p:cNvCxnSpPr>
                    <a:cxnSpLocks/>
                    <a:stCxn id="186" idx="0"/>
                    <a:endCxn id="18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A433ED9B-1A67-F9D2-42C2-928C6F62A9A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063A82D3-8CE0-E20F-C115-7267E17B6D1A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667DD53E-514D-D6E3-A578-6DD7E1DC4B3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631F72C9-63B6-4E2C-FEB4-AE6AE54AB1F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CC128616-6463-982A-0ED9-B4757C1D0C63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DEB02B5A-0314-BAFC-55A8-C679BE52F5CD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79" name="Flowchart: Decision 212">
                    <a:extLst>
                      <a:ext uri="{FF2B5EF4-FFF2-40B4-BE49-F238E27FC236}">
                        <a16:creationId xmlns:a16="http://schemas.microsoft.com/office/drawing/2014/main" id="{C8841D76-C8C0-5895-8B67-BFC49591E748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80" name="Straight Connector 179">
                    <a:extLst>
                      <a:ext uri="{FF2B5EF4-FFF2-40B4-BE49-F238E27FC236}">
                        <a16:creationId xmlns:a16="http://schemas.microsoft.com/office/drawing/2014/main" id="{0D510419-3C06-D8ED-A604-A16CB5945F74}"/>
                      </a:ext>
                    </a:extLst>
                  </p:cNvPr>
                  <p:cNvCxnSpPr>
                    <a:cxnSpLocks/>
                    <a:stCxn id="179" idx="0"/>
                    <a:endCxn id="17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E00FFF74-66F2-ABB0-346C-DA1C747ED3F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E74C002D-DC07-0453-3F03-D91760971442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75B8AEC1-58FE-8C6C-4CCC-52DC2416FCB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B19B7EA0-0923-171E-6265-70E9A666C7CA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244AF941-1FAB-3FB5-D875-750BF171E8B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84F0F40F-134A-3827-CBB9-5452469DC80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72" name="Flowchart: Decision 212">
                    <a:extLst>
                      <a:ext uri="{FF2B5EF4-FFF2-40B4-BE49-F238E27FC236}">
                        <a16:creationId xmlns:a16="http://schemas.microsoft.com/office/drawing/2014/main" id="{26AFD172-C4F9-4482-344A-4FF9DA3FD92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05B52EA8-7F11-D07F-CBF8-77150AFE28B5}"/>
                      </a:ext>
                    </a:extLst>
                  </p:cNvPr>
                  <p:cNvCxnSpPr>
                    <a:cxnSpLocks/>
                    <a:stCxn id="172" idx="0"/>
                    <a:endCxn id="17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F17B6A6-875F-DBF2-5980-09227ACE0F54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F6217221-6330-D3BD-A015-EAC12B53096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CC331B29-A3F5-0D13-88F0-4638FF4B2E5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3C968DC1-3C12-1BF3-876E-C15A5E68243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018B2E0D-D2F7-1584-3C45-95C131FE1FA0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9D818DC5-D6DC-B213-90A7-07FC63094B0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65" name="Flowchart: Decision 212">
                    <a:extLst>
                      <a:ext uri="{FF2B5EF4-FFF2-40B4-BE49-F238E27FC236}">
                        <a16:creationId xmlns:a16="http://schemas.microsoft.com/office/drawing/2014/main" id="{46EEF95E-DA0A-CA48-3FCF-47DE73798924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66" name="Straight Connector 165">
                    <a:extLst>
                      <a:ext uri="{FF2B5EF4-FFF2-40B4-BE49-F238E27FC236}">
                        <a16:creationId xmlns:a16="http://schemas.microsoft.com/office/drawing/2014/main" id="{439372B2-4E22-1366-2A75-B3CAA3D16456}"/>
                      </a:ext>
                    </a:extLst>
                  </p:cNvPr>
                  <p:cNvCxnSpPr>
                    <a:cxnSpLocks/>
                    <a:stCxn id="165" idx="0"/>
                    <a:endCxn id="16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584767A8-2C4A-C59E-9660-68EAB0FACD4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8B88926E-A46C-E1A9-BC63-17155F20EE7E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6DDEC2C5-98D4-00A1-6631-7DFAC6B8DCF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49AF2CA2-8E6F-9DEC-F111-A0FA1CCD9BE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4BB266B6-7B0A-2029-7DB9-AF9099F35B6F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A2DB4086-AD27-0174-8E0C-D9C42A917E1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58" name="Flowchart: Decision 212">
                    <a:extLst>
                      <a:ext uri="{FF2B5EF4-FFF2-40B4-BE49-F238E27FC236}">
                        <a16:creationId xmlns:a16="http://schemas.microsoft.com/office/drawing/2014/main" id="{DEA2A514-0100-EA3C-5FB0-765CD0B6326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59" name="Straight Connector 158">
                    <a:extLst>
                      <a:ext uri="{FF2B5EF4-FFF2-40B4-BE49-F238E27FC236}">
                        <a16:creationId xmlns:a16="http://schemas.microsoft.com/office/drawing/2014/main" id="{BB5F2CCD-40C8-83B8-EBEA-CFEACA75ABBA}"/>
                      </a:ext>
                    </a:extLst>
                  </p:cNvPr>
                  <p:cNvCxnSpPr>
                    <a:cxnSpLocks/>
                    <a:stCxn id="158" idx="0"/>
                    <a:endCxn id="1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E9E02DA8-EEC8-E63C-4B26-064F387AE83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A2205763-9DCB-E56D-4641-54B626FBD30C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9D2450C9-8BB3-F836-D7AD-7A6D93D3A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A70B5AE2-6811-B382-60D7-0F3106482D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22499FAC-F871-32CF-1993-EE5BD931A3AB}"/>
              </a:ext>
            </a:extLst>
          </p:cNvPr>
          <p:cNvSpPr/>
          <p:nvPr/>
        </p:nvSpPr>
        <p:spPr>
          <a:xfrm>
            <a:off x="0" y="3854286"/>
            <a:ext cx="12192000" cy="30037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0080589-2A6B-7C2F-900D-DD2777370187}"/>
              </a:ext>
            </a:extLst>
          </p:cNvPr>
          <p:cNvGrpSpPr/>
          <p:nvPr/>
        </p:nvGrpSpPr>
        <p:grpSpPr>
          <a:xfrm>
            <a:off x="-166295" y="-1011311"/>
            <a:ext cx="4353368" cy="5663318"/>
            <a:chOff x="33241" y="1503719"/>
            <a:chExt cx="2006718" cy="2848969"/>
          </a:xfrm>
        </p:grpSpPr>
        <p:sp>
          <p:nvSpPr>
            <p:cNvPr id="34" name="Cloud 33">
              <a:extLst>
                <a:ext uri="{FF2B5EF4-FFF2-40B4-BE49-F238E27FC236}">
                  <a16:creationId xmlns:a16="http://schemas.microsoft.com/office/drawing/2014/main" id="{AF66F27F-134B-4DB4-A824-A140C743DDFE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Trapezoid 34">
              <a:extLst>
                <a:ext uri="{FF2B5EF4-FFF2-40B4-BE49-F238E27FC236}">
                  <a16:creationId xmlns:a16="http://schemas.microsoft.com/office/drawing/2014/main" id="{FFB27072-5F2D-C436-F868-E7D195389064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Cloud 35">
              <a:extLst>
                <a:ext uri="{FF2B5EF4-FFF2-40B4-BE49-F238E27FC236}">
                  <a16:creationId xmlns:a16="http://schemas.microsoft.com/office/drawing/2014/main" id="{74D573EF-04F2-B36B-1DF5-71B7D20F28EB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Cloud 36">
              <a:extLst>
                <a:ext uri="{FF2B5EF4-FFF2-40B4-BE49-F238E27FC236}">
                  <a16:creationId xmlns:a16="http://schemas.microsoft.com/office/drawing/2014/main" id="{C820C281-247D-8A68-30B9-50B58289C171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Cloud 37">
              <a:extLst>
                <a:ext uri="{FF2B5EF4-FFF2-40B4-BE49-F238E27FC236}">
                  <a16:creationId xmlns:a16="http://schemas.microsoft.com/office/drawing/2014/main" id="{3B7EE9C6-4D47-1F0E-B2E9-80D0E61AF075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9FC3E15-CFDA-E621-F500-E2D3ECC6FD2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E6743675-3310-3C0F-2DC3-4842B5AE99F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5" name="Flowchart: Decision 212">
                  <a:extLst>
                    <a:ext uri="{FF2B5EF4-FFF2-40B4-BE49-F238E27FC236}">
                      <a16:creationId xmlns:a16="http://schemas.microsoft.com/office/drawing/2014/main" id="{890DB32F-76C9-B325-0659-2737271BB61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3D5C8E28-949D-5210-BB99-5EBF68D6E499}"/>
                    </a:ext>
                  </a:extLst>
                </p:cNvPr>
                <p:cNvCxnSpPr>
                  <a:cxnSpLocks/>
                  <a:stCxn id="85" idx="0"/>
                  <a:endCxn id="8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2A7ADE6-603F-572E-81A5-76F529A758C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B127C8A7-3B9D-1693-A386-4E4E295A6E1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FFE2D92-1556-1268-F34E-591F7D0416D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56130E5F-7960-16F5-8027-306C8E04838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BDF0753-62A2-A6D3-73F4-7BF4AF3EE28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F38AE80D-AA55-9D09-BA81-552B802ACD1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8" name="Flowchart: Decision 212">
                  <a:extLst>
                    <a:ext uri="{FF2B5EF4-FFF2-40B4-BE49-F238E27FC236}">
                      <a16:creationId xmlns:a16="http://schemas.microsoft.com/office/drawing/2014/main" id="{6D182443-481C-0283-1E07-B446FE009B5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E3947696-E450-894C-5A32-157EBD58CE53}"/>
                    </a:ext>
                  </a:extLst>
                </p:cNvPr>
                <p:cNvCxnSpPr>
                  <a:cxnSpLocks/>
                  <a:stCxn id="78" idx="0"/>
                  <a:endCxn id="7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69F5F2A0-1390-176A-E97B-28FF82E22FC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331E15E-B61F-637E-1D04-3A16E73686E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5F27164-49AE-E970-5453-1123A1BA299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5387E4FA-D313-C7B6-5D71-279A89FE600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CAD7DEC-CAC4-E3DD-398E-B4165ADBA6AA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03A3032F-E79C-366A-EE94-8A6A4B176A8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1" name="Flowchart: Decision 212">
                  <a:extLst>
                    <a:ext uri="{FF2B5EF4-FFF2-40B4-BE49-F238E27FC236}">
                      <a16:creationId xmlns:a16="http://schemas.microsoft.com/office/drawing/2014/main" id="{3F0395A7-82B3-785C-84C0-BA2A0CA5A1DB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EA34D3AB-13FA-A01D-1CA2-53EA16F59D5E}"/>
                    </a:ext>
                  </a:extLst>
                </p:cNvPr>
                <p:cNvCxnSpPr>
                  <a:cxnSpLocks/>
                  <a:stCxn id="71" idx="0"/>
                  <a:endCxn id="7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FAB63085-B478-7BEA-C71D-D744B0484951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AA27D7E-F86F-D556-A931-37DE0A58699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139C797-9942-12D8-BC84-E01B21B829C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EFA931A-6795-28E4-B548-07AA27C0CEE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F77EC8E-5996-440E-90AC-FDA38A90A8BA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A3340AE-85A8-F6EA-8E18-F8B19CDEF5A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4" name="Flowchart: Decision 212">
                  <a:extLst>
                    <a:ext uri="{FF2B5EF4-FFF2-40B4-BE49-F238E27FC236}">
                      <a16:creationId xmlns:a16="http://schemas.microsoft.com/office/drawing/2014/main" id="{87B5957B-02F6-EA86-BE17-CC064CA90F3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F20DC414-2A50-2D7B-70B3-6ED914BC9592}"/>
                    </a:ext>
                  </a:extLst>
                </p:cNvPr>
                <p:cNvCxnSpPr>
                  <a:cxnSpLocks/>
                  <a:stCxn id="64" idx="0"/>
                  <a:endCxn id="6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E8BC0508-D0F0-4BB8-EDAD-77AC6635775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07F0955-A735-C185-5E14-DFF1C642FC9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4C775066-08B8-6933-B581-7FA9D6BCE40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6650E0-D520-6FBC-8F9F-2C68B888D37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71A5A11A-09D4-3A5F-BB03-CDD55D1EF181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DA108B6-6DE8-A709-3B6D-5C5511F2545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7" name="Flowchart: Decision 212">
                  <a:extLst>
                    <a:ext uri="{FF2B5EF4-FFF2-40B4-BE49-F238E27FC236}">
                      <a16:creationId xmlns:a16="http://schemas.microsoft.com/office/drawing/2014/main" id="{932E1482-4FC5-6D36-818C-FD5E6DF7644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855B349B-3646-E025-7F57-DD5946538561}"/>
                    </a:ext>
                  </a:extLst>
                </p:cNvPr>
                <p:cNvCxnSpPr>
                  <a:cxnSpLocks/>
                  <a:stCxn id="57" idx="0"/>
                  <a:endCxn id="5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1E4DC325-9FFD-7A7E-F9D2-015971A2F4A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84441AA-AD8B-27EC-7CC6-71A14354B48E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79FE9A4-F08E-1931-915C-23F2B5B17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CE928C3-DEDC-09D5-BB11-15F86EF1DD0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98398DD-4443-BD1F-46FD-4E01B58DFCEB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2D5D1413-D190-1B42-014F-13E7013FD55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0" name="Flowchart: Decision 212">
                  <a:extLst>
                    <a:ext uri="{FF2B5EF4-FFF2-40B4-BE49-F238E27FC236}">
                      <a16:creationId xmlns:a16="http://schemas.microsoft.com/office/drawing/2014/main" id="{324D68FD-BB83-A476-5C52-5D9A1ABB251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D297931C-EFBF-6442-8DD5-21EE2B4831DF}"/>
                    </a:ext>
                  </a:extLst>
                </p:cNvPr>
                <p:cNvCxnSpPr>
                  <a:cxnSpLocks/>
                  <a:stCxn id="50" idx="0"/>
                  <a:endCxn id="5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C3AADBCF-9123-E486-8E55-148D154394C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626CDE6-0B98-8ECA-7333-5CC420DCB246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369EB4A-3BD9-A891-49D6-51BA8F4FD4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BC9DE2F-E2EF-5BA0-641B-01991ABC9AB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1FC05D4-BA91-63FF-EE7E-88A11BA3C452}"/>
              </a:ext>
            </a:extLst>
          </p:cNvPr>
          <p:cNvGrpSpPr/>
          <p:nvPr/>
        </p:nvGrpSpPr>
        <p:grpSpPr>
          <a:xfrm>
            <a:off x="974216" y="1884485"/>
            <a:ext cx="10093657" cy="4212692"/>
            <a:chOff x="2441926" y="2406932"/>
            <a:chExt cx="6027195" cy="251551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B67E1E7-3E1A-0620-BAD3-38FFB9A26104}"/>
                </a:ext>
              </a:extLst>
            </p:cNvPr>
            <p:cNvSpPr/>
            <p:nvPr/>
          </p:nvSpPr>
          <p:spPr>
            <a:xfrm>
              <a:off x="3226894" y="2711006"/>
              <a:ext cx="4367423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ED52703-2DEB-F14B-A776-099B17C11E9D}"/>
                </a:ext>
              </a:extLst>
            </p:cNvPr>
            <p:cNvSpPr/>
            <p:nvPr/>
          </p:nvSpPr>
          <p:spPr>
            <a:xfrm>
              <a:off x="3226894" y="2995958"/>
              <a:ext cx="4367423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E12A3B8-E9B1-A921-3222-5D6B49547997}"/>
                </a:ext>
              </a:extLst>
            </p:cNvPr>
            <p:cNvSpPr/>
            <p:nvPr/>
          </p:nvSpPr>
          <p:spPr>
            <a:xfrm>
              <a:off x="3239363" y="3256707"/>
              <a:ext cx="4444488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2A97552-FD3E-F746-5F0E-B9AD422EB446}"/>
                </a:ext>
              </a:extLst>
            </p:cNvPr>
            <p:cNvSpPr/>
            <p:nvPr/>
          </p:nvSpPr>
          <p:spPr>
            <a:xfrm>
              <a:off x="2441926" y="3023235"/>
              <a:ext cx="784967" cy="1894648"/>
            </a:xfrm>
            <a:custGeom>
              <a:avLst/>
              <a:gdLst>
                <a:gd name="connsiteX0" fmla="*/ 0 w 596900"/>
                <a:gd name="connsiteY0" fmla="*/ 0 h 298450"/>
                <a:gd name="connsiteX1" fmla="*/ 596900 w 596900"/>
                <a:gd name="connsiteY1" fmla="*/ 0 h 298450"/>
                <a:gd name="connsiteX2" fmla="*/ 596900 w 596900"/>
                <a:gd name="connsiteY2" fmla="*/ 298450 h 298450"/>
                <a:gd name="connsiteX3" fmla="*/ 0 w 596900"/>
                <a:gd name="connsiteY3" fmla="*/ 298450 h 298450"/>
                <a:gd name="connsiteX4" fmla="*/ 0 w 596900"/>
                <a:gd name="connsiteY4" fmla="*/ 0 h 298450"/>
                <a:gd name="connsiteX0" fmla="*/ 0 w 596900"/>
                <a:gd name="connsiteY0" fmla="*/ 44450 h 342900"/>
                <a:gd name="connsiteX1" fmla="*/ 596900 w 596900"/>
                <a:gd name="connsiteY1" fmla="*/ 0 h 342900"/>
                <a:gd name="connsiteX2" fmla="*/ 596900 w 596900"/>
                <a:gd name="connsiteY2" fmla="*/ 342900 h 342900"/>
                <a:gd name="connsiteX3" fmla="*/ 0 w 596900"/>
                <a:gd name="connsiteY3" fmla="*/ 342900 h 342900"/>
                <a:gd name="connsiteX4" fmla="*/ 0 w 596900"/>
                <a:gd name="connsiteY4" fmla="*/ 44450 h 342900"/>
                <a:gd name="connsiteX0" fmla="*/ 0 w 660400"/>
                <a:gd name="connsiteY0" fmla="*/ 44450 h 342900"/>
                <a:gd name="connsiteX1" fmla="*/ 596900 w 660400"/>
                <a:gd name="connsiteY1" fmla="*/ 0 h 342900"/>
                <a:gd name="connsiteX2" fmla="*/ 660400 w 660400"/>
                <a:gd name="connsiteY2" fmla="*/ 82550 h 342900"/>
                <a:gd name="connsiteX3" fmla="*/ 0 w 660400"/>
                <a:gd name="connsiteY3" fmla="*/ 342900 h 342900"/>
                <a:gd name="connsiteX4" fmla="*/ 0 w 660400"/>
                <a:gd name="connsiteY4" fmla="*/ 44450 h 342900"/>
                <a:gd name="connsiteX0" fmla="*/ 0 w 660400"/>
                <a:gd name="connsiteY0" fmla="*/ 44450 h 393700"/>
                <a:gd name="connsiteX1" fmla="*/ 596900 w 660400"/>
                <a:gd name="connsiteY1" fmla="*/ 0 h 393700"/>
                <a:gd name="connsiteX2" fmla="*/ 660400 w 660400"/>
                <a:gd name="connsiteY2" fmla="*/ 82550 h 393700"/>
                <a:gd name="connsiteX3" fmla="*/ 57150 w 660400"/>
                <a:gd name="connsiteY3" fmla="*/ 393700 h 393700"/>
                <a:gd name="connsiteX4" fmla="*/ 0 w 660400"/>
                <a:gd name="connsiteY4" fmla="*/ 44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79450"/>
                <a:gd name="connsiteY0" fmla="*/ 298450 h 393700"/>
                <a:gd name="connsiteX1" fmla="*/ 6223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1905000"/>
                <a:gd name="connsiteX1" fmla="*/ 596900 w 679450"/>
                <a:gd name="connsiteY1" fmla="*/ 0 h 1905000"/>
                <a:gd name="connsiteX2" fmla="*/ 679450 w 679450"/>
                <a:gd name="connsiteY2" fmla="*/ 63500 h 1905000"/>
                <a:gd name="connsiteX3" fmla="*/ 95250 w 679450"/>
                <a:gd name="connsiteY3" fmla="*/ 1905000 h 1905000"/>
                <a:gd name="connsiteX4" fmla="*/ 0 w 679450"/>
                <a:gd name="connsiteY4" fmla="*/ 298450 h 1905000"/>
                <a:gd name="connsiteX0" fmla="*/ 0 w 679450"/>
                <a:gd name="connsiteY0" fmla="*/ 298450 h 1907493"/>
                <a:gd name="connsiteX1" fmla="*/ 596900 w 679450"/>
                <a:gd name="connsiteY1" fmla="*/ 0 h 1907493"/>
                <a:gd name="connsiteX2" fmla="*/ 679450 w 679450"/>
                <a:gd name="connsiteY2" fmla="*/ 63500 h 1907493"/>
                <a:gd name="connsiteX3" fmla="*/ 107950 w 679450"/>
                <a:gd name="connsiteY3" fmla="*/ 374650 h 1907493"/>
                <a:gd name="connsiteX4" fmla="*/ 95250 w 679450"/>
                <a:gd name="connsiteY4" fmla="*/ 1905000 h 1907493"/>
                <a:gd name="connsiteX5" fmla="*/ 0 w 679450"/>
                <a:gd name="connsiteY5" fmla="*/ 298450 h 1907493"/>
                <a:gd name="connsiteX0" fmla="*/ 0 w 679450"/>
                <a:gd name="connsiteY0" fmla="*/ 298450 h 1907481"/>
                <a:gd name="connsiteX1" fmla="*/ 596900 w 679450"/>
                <a:gd name="connsiteY1" fmla="*/ 0 h 1907481"/>
                <a:gd name="connsiteX2" fmla="*/ 679450 w 679450"/>
                <a:gd name="connsiteY2" fmla="*/ 63500 h 1907481"/>
                <a:gd name="connsiteX3" fmla="*/ 127000 w 679450"/>
                <a:gd name="connsiteY3" fmla="*/ 368300 h 1907481"/>
                <a:gd name="connsiteX4" fmla="*/ 95250 w 679450"/>
                <a:gd name="connsiteY4" fmla="*/ 1905000 h 1907481"/>
                <a:gd name="connsiteX5" fmla="*/ 0 w 679450"/>
                <a:gd name="connsiteY5" fmla="*/ 298450 h 1907481"/>
                <a:gd name="connsiteX0" fmla="*/ 0 w 679450"/>
                <a:gd name="connsiteY0" fmla="*/ 298450 h 1907528"/>
                <a:gd name="connsiteX1" fmla="*/ 596900 w 679450"/>
                <a:gd name="connsiteY1" fmla="*/ 0 h 1907528"/>
                <a:gd name="connsiteX2" fmla="*/ 679450 w 679450"/>
                <a:gd name="connsiteY2" fmla="*/ 63500 h 1907528"/>
                <a:gd name="connsiteX3" fmla="*/ 127000 w 679450"/>
                <a:gd name="connsiteY3" fmla="*/ 368300 h 1907528"/>
                <a:gd name="connsiteX4" fmla="*/ 95250 w 679450"/>
                <a:gd name="connsiteY4" fmla="*/ 1905000 h 1907528"/>
                <a:gd name="connsiteX5" fmla="*/ 0 w 679450"/>
                <a:gd name="connsiteY5" fmla="*/ 298450 h 1907528"/>
                <a:gd name="connsiteX0" fmla="*/ 0 w 679450"/>
                <a:gd name="connsiteY0" fmla="*/ 298450 h 1907528"/>
                <a:gd name="connsiteX1" fmla="*/ 596900 w 679450"/>
                <a:gd name="connsiteY1" fmla="*/ 0 h 1907528"/>
                <a:gd name="connsiteX2" fmla="*/ 679450 w 679450"/>
                <a:gd name="connsiteY2" fmla="*/ 63500 h 1907528"/>
                <a:gd name="connsiteX3" fmla="*/ 127000 w 679450"/>
                <a:gd name="connsiteY3" fmla="*/ 368300 h 1907528"/>
                <a:gd name="connsiteX4" fmla="*/ 95250 w 679450"/>
                <a:gd name="connsiteY4" fmla="*/ 1905000 h 1907528"/>
                <a:gd name="connsiteX5" fmla="*/ 0 w 679450"/>
                <a:gd name="connsiteY5" fmla="*/ 298450 h 1907528"/>
                <a:gd name="connsiteX0" fmla="*/ 0 w 679450"/>
                <a:gd name="connsiteY0" fmla="*/ 298450 h 1906946"/>
                <a:gd name="connsiteX1" fmla="*/ 596900 w 679450"/>
                <a:gd name="connsiteY1" fmla="*/ 0 h 1906946"/>
                <a:gd name="connsiteX2" fmla="*/ 679450 w 679450"/>
                <a:gd name="connsiteY2" fmla="*/ 63500 h 1906946"/>
                <a:gd name="connsiteX3" fmla="*/ 127000 w 679450"/>
                <a:gd name="connsiteY3" fmla="*/ 368300 h 1906946"/>
                <a:gd name="connsiteX4" fmla="*/ 95250 w 679450"/>
                <a:gd name="connsiteY4" fmla="*/ 1905000 h 1906946"/>
                <a:gd name="connsiteX5" fmla="*/ 0 w 679450"/>
                <a:gd name="connsiteY5" fmla="*/ 298450 h 1906946"/>
                <a:gd name="connsiteX0" fmla="*/ 28653 w 708103"/>
                <a:gd name="connsiteY0" fmla="*/ 298450 h 1906699"/>
                <a:gd name="connsiteX1" fmla="*/ 625553 w 708103"/>
                <a:gd name="connsiteY1" fmla="*/ 0 h 1906699"/>
                <a:gd name="connsiteX2" fmla="*/ 708103 w 708103"/>
                <a:gd name="connsiteY2" fmla="*/ 63500 h 1906699"/>
                <a:gd name="connsiteX3" fmla="*/ 155653 w 708103"/>
                <a:gd name="connsiteY3" fmla="*/ 368300 h 1906699"/>
                <a:gd name="connsiteX4" fmla="*/ 123903 w 708103"/>
                <a:gd name="connsiteY4" fmla="*/ 1905000 h 1906699"/>
                <a:gd name="connsiteX5" fmla="*/ 28653 w 708103"/>
                <a:gd name="connsiteY5" fmla="*/ 298450 h 1906699"/>
                <a:gd name="connsiteX0" fmla="*/ 28653 w 708103"/>
                <a:gd name="connsiteY0" fmla="*/ 298450 h 1906699"/>
                <a:gd name="connsiteX1" fmla="*/ 625553 w 708103"/>
                <a:gd name="connsiteY1" fmla="*/ 0 h 1906699"/>
                <a:gd name="connsiteX2" fmla="*/ 708103 w 708103"/>
                <a:gd name="connsiteY2" fmla="*/ 63500 h 1906699"/>
                <a:gd name="connsiteX3" fmla="*/ 155653 w 708103"/>
                <a:gd name="connsiteY3" fmla="*/ 368300 h 1906699"/>
                <a:gd name="connsiteX4" fmla="*/ 123903 w 708103"/>
                <a:gd name="connsiteY4" fmla="*/ 1905000 h 1906699"/>
                <a:gd name="connsiteX5" fmla="*/ 28653 w 708103"/>
                <a:gd name="connsiteY5" fmla="*/ 298450 h 1906699"/>
                <a:gd name="connsiteX0" fmla="*/ 36213 w 715663"/>
                <a:gd name="connsiteY0" fmla="*/ 298450 h 1900357"/>
                <a:gd name="connsiteX1" fmla="*/ 633113 w 715663"/>
                <a:gd name="connsiteY1" fmla="*/ 0 h 1900357"/>
                <a:gd name="connsiteX2" fmla="*/ 715663 w 715663"/>
                <a:gd name="connsiteY2" fmla="*/ 63500 h 1900357"/>
                <a:gd name="connsiteX3" fmla="*/ 163213 w 715663"/>
                <a:gd name="connsiteY3" fmla="*/ 368300 h 1900357"/>
                <a:gd name="connsiteX4" fmla="*/ 112413 w 715663"/>
                <a:gd name="connsiteY4" fmla="*/ 1898650 h 1900357"/>
                <a:gd name="connsiteX5" fmla="*/ 36213 w 715663"/>
                <a:gd name="connsiteY5" fmla="*/ 298450 h 1900357"/>
                <a:gd name="connsiteX0" fmla="*/ 26476 w 705926"/>
                <a:gd name="connsiteY0" fmla="*/ 298450 h 1900357"/>
                <a:gd name="connsiteX1" fmla="*/ 623376 w 705926"/>
                <a:gd name="connsiteY1" fmla="*/ 0 h 1900357"/>
                <a:gd name="connsiteX2" fmla="*/ 705926 w 705926"/>
                <a:gd name="connsiteY2" fmla="*/ 63500 h 1900357"/>
                <a:gd name="connsiteX3" fmla="*/ 153476 w 705926"/>
                <a:gd name="connsiteY3" fmla="*/ 368300 h 1900357"/>
                <a:gd name="connsiteX4" fmla="*/ 128076 w 705926"/>
                <a:gd name="connsiteY4" fmla="*/ 1898650 h 1900357"/>
                <a:gd name="connsiteX5" fmla="*/ 26476 w 705926"/>
                <a:gd name="connsiteY5" fmla="*/ 298450 h 1900357"/>
                <a:gd name="connsiteX0" fmla="*/ 34021 w 713471"/>
                <a:gd name="connsiteY0" fmla="*/ 298450 h 2068930"/>
                <a:gd name="connsiteX1" fmla="*/ 630921 w 713471"/>
                <a:gd name="connsiteY1" fmla="*/ 0 h 2068930"/>
                <a:gd name="connsiteX2" fmla="*/ 713471 w 713471"/>
                <a:gd name="connsiteY2" fmla="*/ 63500 h 2068930"/>
                <a:gd name="connsiteX3" fmla="*/ 161021 w 713471"/>
                <a:gd name="connsiteY3" fmla="*/ 368300 h 2068930"/>
                <a:gd name="connsiteX4" fmla="*/ 135621 w 713471"/>
                <a:gd name="connsiteY4" fmla="*/ 1898650 h 2068930"/>
                <a:gd name="connsiteX5" fmla="*/ 78471 w 713471"/>
                <a:gd name="connsiteY5" fmla="*/ 1854200 h 2068930"/>
                <a:gd name="connsiteX6" fmla="*/ 34021 w 713471"/>
                <a:gd name="connsiteY6" fmla="*/ 298450 h 2068930"/>
                <a:gd name="connsiteX0" fmla="*/ 34021 w 713471"/>
                <a:gd name="connsiteY0" fmla="*/ 298450 h 1999280"/>
                <a:gd name="connsiteX1" fmla="*/ 630921 w 713471"/>
                <a:gd name="connsiteY1" fmla="*/ 0 h 1999280"/>
                <a:gd name="connsiteX2" fmla="*/ 713471 w 713471"/>
                <a:gd name="connsiteY2" fmla="*/ 63500 h 1999280"/>
                <a:gd name="connsiteX3" fmla="*/ 161021 w 713471"/>
                <a:gd name="connsiteY3" fmla="*/ 368300 h 1999280"/>
                <a:gd name="connsiteX4" fmla="*/ 135621 w 713471"/>
                <a:gd name="connsiteY4" fmla="*/ 1898650 h 1999280"/>
                <a:gd name="connsiteX5" fmla="*/ 78471 w 713471"/>
                <a:gd name="connsiteY5" fmla="*/ 1854200 h 1999280"/>
                <a:gd name="connsiteX6" fmla="*/ 34021 w 713471"/>
                <a:gd name="connsiteY6" fmla="*/ 298450 h 1999280"/>
                <a:gd name="connsiteX0" fmla="*/ 34021 w 713471"/>
                <a:gd name="connsiteY0" fmla="*/ 298450 h 1979842"/>
                <a:gd name="connsiteX1" fmla="*/ 630921 w 713471"/>
                <a:gd name="connsiteY1" fmla="*/ 0 h 1979842"/>
                <a:gd name="connsiteX2" fmla="*/ 713471 w 713471"/>
                <a:gd name="connsiteY2" fmla="*/ 63500 h 1979842"/>
                <a:gd name="connsiteX3" fmla="*/ 161021 w 713471"/>
                <a:gd name="connsiteY3" fmla="*/ 368300 h 1979842"/>
                <a:gd name="connsiteX4" fmla="*/ 173721 w 713471"/>
                <a:gd name="connsiteY4" fmla="*/ 1873250 h 1979842"/>
                <a:gd name="connsiteX5" fmla="*/ 78471 w 713471"/>
                <a:gd name="connsiteY5" fmla="*/ 1854200 h 1979842"/>
                <a:gd name="connsiteX6" fmla="*/ 34021 w 713471"/>
                <a:gd name="connsiteY6" fmla="*/ 298450 h 1979842"/>
                <a:gd name="connsiteX0" fmla="*/ 34021 w 713471"/>
                <a:gd name="connsiteY0" fmla="*/ 298450 h 1909376"/>
                <a:gd name="connsiteX1" fmla="*/ 630921 w 713471"/>
                <a:gd name="connsiteY1" fmla="*/ 0 h 1909376"/>
                <a:gd name="connsiteX2" fmla="*/ 713471 w 713471"/>
                <a:gd name="connsiteY2" fmla="*/ 63500 h 1909376"/>
                <a:gd name="connsiteX3" fmla="*/ 161021 w 713471"/>
                <a:gd name="connsiteY3" fmla="*/ 368300 h 1909376"/>
                <a:gd name="connsiteX4" fmla="*/ 173721 w 713471"/>
                <a:gd name="connsiteY4" fmla="*/ 1873250 h 1909376"/>
                <a:gd name="connsiteX5" fmla="*/ 78471 w 713471"/>
                <a:gd name="connsiteY5" fmla="*/ 1854200 h 1909376"/>
                <a:gd name="connsiteX6" fmla="*/ 34021 w 713471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895282"/>
                <a:gd name="connsiteX1" fmla="*/ 637822 w 720372"/>
                <a:gd name="connsiteY1" fmla="*/ 0 h 1895282"/>
                <a:gd name="connsiteX2" fmla="*/ 720372 w 720372"/>
                <a:gd name="connsiteY2" fmla="*/ 63500 h 1895282"/>
                <a:gd name="connsiteX3" fmla="*/ 167922 w 720372"/>
                <a:gd name="connsiteY3" fmla="*/ 368300 h 1895282"/>
                <a:gd name="connsiteX4" fmla="*/ 180622 w 720372"/>
                <a:gd name="connsiteY4" fmla="*/ 1854200 h 1895282"/>
                <a:gd name="connsiteX5" fmla="*/ 53622 w 720372"/>
                <a:gd name="connsiteY5" fmla="*/ 1854200 h 1895282"/>
                <a:gd name="connsiteX6" fmla="*/ 40922 w 720372"/>
                <a:gd name="connsiteY6" fmla="*/ 298450 h 18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0372" h="1895282">
                  <a:moveTo>
                    <a:pt x="40922" y="298450"/>
                  </a:moveTo>
                  <a:cubicBezTo>
                    <a:pt x="134055" y="14817"/>
                    <a:pt x="436739" y="162983"/>
                    <a:pt x="637822" y="0"/>
                  </a:cubicBezTo>
                  <a:lnTo>
                    <a:pt x="720372" y="63500"/>
                  </a:lnTo>
                  <a:cubicBezTo>
                    <a:pt x="691797" y="179917"/>
                    <a:pt x="309739" y="80433"/>
                    <a:pt x="167922" y="368300"/>
                  </a:cubicBezTo>
                  <a:cubicBezTo>
                    <a:pt x="57855" y="700617"/>
                    <a:pt x="251530" y="1698625"/>
                    <a:pt x="180622" y="1854200"/>
                  </a:cubicBezTo>
                  <a:cubicBezTo>
                    <a:pt x="193322" y="1939925"/>
                    <a:pt x="19755" y="1866900"/>
                    <a:pt x="53622" y="1854200"/>
                  </a:cubicBezTo>
                  <a:cubicBezTo>
                    <a:pt x="36689" y="1587500"/>
                    <a:pt x="-50095" y="604308"/>
                    <a:pt x="40922" y="29845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C21D387-BB77-2CB2-751E-F31EF0CA0558}"/>
                </a:ext>
              </a:extLst>
            </p:cNvPr>
            <p:cNvSpPr/>
            <p:nvPr/>
          </p:nvSpPr>
          <p:spPr>
            <a:xfrm rot="241057">
              <a:off x="2628900" y="4267200"/>
              <a:ext cx="452729" cy="379440"/>
            </a:xfrm>
            <a:custGeom>
              <a:avLst/>
              <a:gdLst>
                <a:gd name="connsiteX0" fmla="*/ 0 w 467969"/>
                <a:gd name="connsiteY0" fmla="*/ 0 h 265140"/>
                <a:gd name="connsiteX1" fmla="*/ 467969 w 467969"/>
                <a:gd name="connsiteY1" fmla="*/ 0 h 265140"/>
                <a:gd name="connsiteX2" fmla="*/ 467969 w 467969"/>
                <a:gd name="connsiteY2" fmla="*/ 265140 h 265140"/>
                <a:gd name="connsiteX3" fmla="*/ 0 w 467969"/>
                <a:gd name="connsiteY3" fmla="*/ 265140 h 265140"/>
                <a:gd name="connsiteX4" fmla="*/ 0 w 467969"/>
                <a:gd name="connsiteY4" fmla="*/ 0 h 265140"/>
                <a:gd name="connsiteX0" fmla="*/ 0 w 467969"/>
                <a:gd name="connsiteY0" fmla="*/ 0 h 379440"/>
                <a:gd name="connsiteX1" fmla="*/ 467969 w 467969"/>
                <a:gd name="connsiteY1" fmla="*/ 0 h 379440"/>
                <a:gd name="connsiteX2" fmla="*/ 467969 w 467969"/>
                <a:gd name="connsiteY2" fmla="*/ 265140 h 379440"/>
                <a:gd name="connsiteX3" fmla="*/ 38100 w 467969"/>
                <a:gd name="connsiteY3" fmla="*/ 379440 h 379440"/>
                <a:gd name="connsiteX4" fmla="*/ 0 w 467969"/>
                <a:gd name="connsiteY4" fmla="*/ 0 h 379440"/>
                <a:gd name="connsiteX0" fmla="*/ 0 w 445109"/>
                <a:gd name="connsiteY0" fmla="*/ 289560 h 379440"/>
                <a:gd name="connsiteX1" fmla="*/ 445109 w 445109"/>
                <a:gd name="connsiteY1" fmla="*/ 0 h 379440"/>
                <a:gd name="connsiteX2" fmla="*/ 445109 w 445109"/>
                <a:gd name="connsiteY2" fmla="*/ 265140 h 379440"/>
                <a:gd name="connsiteX3" fmla="*/ 15240 w 445109"/>
                <a:gd name="connsiteY3" fmla="*/ 379440 h 379440"/>
                <a:gd name="connsiteX4" fmla="*/ 0 w 445109"/>
                <a:gd name="connsiteY4" fmla="*/ 289560 h 379440"/>
                <a:gd name="connsiteX0" fmla="*/ 0 w 445109"/>
                <a:gd name="connsiteY0" fmla="*/ 251460 h 379440"/>
                <a:gd name="connsiteX1" fmla="*/ 445109 w 445109"/>
                <a:gd name="connsiteY1" fmla="*/ 0 h 379440"/>
                <a:gd name="connsiteX2" fmla="*/ 445109 w 445109"/>
                <a:gd name="connsiteY2" fmla="*/ 265140 h 379440"/>
                <a:gd name="connsiteX3" fmla="*/ 15240 w 445109"/>
                <a:gd name="connsiteY3" fmla="*/ 379440 h 379440"/>
                <a:gd name="connsiteX4" fmla="*/ 0 w 445109"/>
                <a:gd name="connsiteY4" fmla="*/ 251460 h 379440"/>
                <a:gd name="connsiteX0" fmla="*/ 0 w 452729"/>
                <a:gd name="connsiteY0" fmla="*/ 251460 h 379440"/>
                <a:gd name="connsiteX1" fmla="*/ 445109 w 452729"/>
                <a:gd name="connsiteY1" fmla="*/ 0 h 379440"/>
                <a:gd name="connsiteX2" fmla="*/ 452729 w 452729"/>
                <a:gd name="connsiteY2" fmla="*/ 166080 h 379440"/>
                <a:gd name="connsiteX3" fmla="*/ 15240 w 452729"/>
                <a:gd name="connsiteY3" fmla="*/ 379440 h 379440"/>
                <a:gd name="connsiteX4" fmla="*/ 0 w 452729"/>
                <a:gd name="connsiteY4" fmla="*/ 251460 h 379440"/>
                <a:gd name="connsiteX0" fmla="*/ 0 w 452729"/>
                <a:gd name="connsiteY0" fmla="*/ 251460 h 379440"/>
                <a:gd name="connsiteX1" fmla="*/ 445109 w 452729"/>
                <a:gd name="connsiteY1" fmla="*/ 0 h 379440"/>
                <a:gd name="connsiteX2" fmla="*/ 452729 w 452729"/>
                <a:gd name="connsiteY2" fmla="*/ 127980 h 379440"/>
                <a:gd name="connsiteX3" fmla="*/ 15240 w 452729"/>
                <a:gd name="connsiteY3" fmla="*/ 379440 h 379440"/>
                <a:gd name="connsiteX4" fmla="*/ 0 w 452729"/>
                <a:gd name="connsiteY4" fmla="*/ 251460 h 379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729" h="379440">
                  <a:moveTo>
                    <a:pt x="0" y="251460"/>
                  </a:moveTo>
                  <a:lnTo>
                    <a:pt x="445109" y="0"/>
                  </a:lnTo>
                  <a:lnTo>
                    <a:pt x="452729" y="127980"/>
                  </a:lnTo>
                  <a:lnTo>
                    <a:pt x="15240" y="379440"/>
                  </a:lnTo>
                  <a:lnTo>
                    <a:pt x="0" y="25146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CB0A6DA-98AF-0A3A-464F-BEDE82BE1CC6}"/>
                </a:ext>
              </a:extLst>
            </p:cNvPr>
            <p:cNvGrpSpPr/>
            <p:nvPr/>
          </p:nvGrpSpPr>
          <p:grpSpPr>
            <a:xfrm>
              <a:off x="7511765" y="2409508"/>
              <a:ext cx="957356" cy="2512936"/>
              <a:chOff x="7511765" y="2409508"/>
              <a:chExt cx="957356" cy="2512936"/>
            </a:xfrm>
          </p:grpSpPr>
          <p:sp>
            <p:nvSpPr>
              <p:cNvPr id="13" name="Rectangle 7">
                <a:extLst>
                  <a:ext uri="{FF2B5EF4-FFF2-40B4-BE49-F238E27FC236}">
                    <a16:creationId xmlns:a16="http://schemas.microsoft.com/office/drawing/2014/main" id="{DE8DB1D7-14E1-384E-3E51-6310CCDEC6BC}"/>
                  </a:ext>
                </a:extLst>
              </p:cNvPr>
              <p:cNvSpPr/>
              <p:nvPr/>
            </p:nvSpPr>
            <p:spPr>
              <a:xfrm flipH="1">
                <a:off x="7773384" y="4251806"/>
                <a:ext cx="600901" cy="393276"/>
              </a:xfrm>
              <a:custGeom>
                <a:avLst/>
                <a:gdLst>
                  <a:gd name="connsiteX0" fmla="*/ 0 w 467969"/>
                  <a:gd name="connsiteY0" fmla="*/ 0 h 265140"/>
                  <a:gd name="connsiteX1" fmla="*/ 467969 w 467969"/>
                  <a:gd name="connsiteY1" fmla="*/ 0 h 265140"/>
                  <a:gd name="connsiteX2" fmla="*/ 467969 w 467969"/>
                  <a:gd name="connsiteY2" fmla="*/ 265140 h 265140"/>
                  <a:gd name="connsiteX3" fmla="*/ 0 w 467969"/>
                  <a:gd name="connsiteY3" fmla="*/ 265140 h 265140"/>
                  <a:gd name="connsiteX4" fmla="*/ 0 w 467969"/>
                  <a:gd name="connsiteY4" fmla="*/ 0 h 265140"/>
                  <a:gd name="connsiteX0" fmla="*/ 0 w 467969"/>
                  <a:gd name="connsiteY0" fmla="*/ 0 h 379440"/>
                  <a:gd name="connsiteX1" fmla="*/ 467969 w 467969"/>
                  <a:gd name="connsiteY1" fmla="*/ 0 h 379440"/>
                  <a:gd name="connsiteX2" fmla="*/ 467969 w 467969"/>
                  <a:gd name="connsiteY2" fmla="*/ 265140 h 379440"/>
                  <a:gd name="connsiteX3" fmla="*/ 38100 w 467969"/>
                  <a:gd name="connsiteY3" fmla="*/ 379440 h 379440"/>
                  <a:gd name="connsiteX4" fmla="*/ 0 w 467969"/>
                  <a:gd name="connsiteY4" fmla="*/ 0 h 379440"/>
                  <a:gd name="connsiteX0" fmla="*/ 0 w 445109"/>
                  <a:gd name="connsiteY0" fmla="*/ 289560 h 379440"/>
                  <a:gd name="connsiteX1" fmla="*/ 445109 w 445109"/>
                  <a:gd name="connsiteY1" fmla="*/ 0 h 379440"/>
                  <a:gd name="connsiteX2" fmla="*/ 445109 w 445109"/>
                  <a:gd name="connsiteY2" fmla="*/ 265140 h 379440"/>
                  <a:gd name="connsiteX3" fmla="*/ 15240 w 445109"/>
                  <a:gd name="connsiteY3" fmla="*/ 379440 h 379440"/>
                  <a:gd name="connsiteX4" fmla="*/ 0 w 445109"/>
                  <a:gd name="connsiteY4" fmla="*/ 289560 h 379440"/>
                  <a:gd name="connsiteX0" fmla="*/ 0 w 445109"/>
                  <a:gd name="connsiteY0" fmla="*/ 251460 h 379440"/>
                  <a:gd name="connsiteX1" fmla="*/ 445109 w 445109"/>
                  <a:gd name="connsiteY1" fmla="*/ 0 h 379440"/>
                  <a:gd name="connsiteX2" fmla="*/ 445109 w 445109"/>
                  <a:gd name="connsiteY2" fmla="*/ 265140 h 379440"/>
                  <a:gd name="connsiteX3" fmla="*/ 15240 w 445109"/>
                  <a:gd name="connsiteY3" fmla="*/ 379440 h 379440"/>
                  <a:gd name="connsiteX4" fmla="*/ 0 w 445109"/>
                  <a:gd name="connsiteY4" fmla="*/ 251460 h 379440"/>
                  <a:gd name="connsiteX0" fmla="*/ 0 w 452729"/>
                  <a:gd name="connsiteY0" fmla="*/ 251460 h 379440"/>
                  <a:gd name="connsiteX1" fmla="*/ 445109 w 452729"/>
                  <a:gd name="connsiteY1" fmla="*/ 0 h 379440"/>
                  <a:gd name="connsiteX2" fmla="*/ 452729 w 452729"/>
                  <a:gd name="connsiteY2" fmla="*/ 166080 h 379440"/>
                  <a:gd name="connsiteX3" fmla="*/ 15240 w 452729"/>
                  <a:gd name="connsiteY3" fmla="*/ 379440 h 379440"/>
                  <a:gd name="connsiteX4" fmla="*/ 0 w 452729"/>
                  <a:gd name="connsiteY4" fmla="*/ 251460 h 379440"/>
                  <a:gd name="connsiteX0" fmla="*/ 0 w 452729"/>
                  <a:gd name="connsiteY0" fmla="*/ 251460 h 379440"/>
                  <a:gd name="connsiteX1" fmla="*/ 445109 w 452729"/>
                  <a:gd name="connsiteY1" fmla="*/ 0 h 379440"/>
                  <a:gd name="connsiteX2" fmla="*/ 452729 w 452729"/>
                  <a:gd name="connsiteY2" fmla="*/ 127980 h 379440"/>
                  <a:gd name="connsiteX3" fmla="*/ 15240 w 452729"/>
                  <a:gd name="connsiteY3" fmla="*/ 379440 h 379440"/>
                  <a:gd name="connsiteX4" fmla="*/ 0 w 452729"/>
                  <a:gd name="connsiteY4" fmla="*/ 251460 h 379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2729" h="379440">
                    <a:moveTo>
                      <a:pt x="0" y="251460"/>
                    </a:moveTo>
                    <a:lnTo>
                      <a:pt x="445109" y="0"/>
                    </a:lnTo>
                    <a:lnTo>
                      <a:pt x="452729" y="127980"/>
                    </a:lnTo>
                    <a:lnTo>
                      <a:pt x="15240" y="379440"/>
                    </a:lnTo>
                    <a:lnTo>
                      <a:pt x="0" y="25146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4">
                <a:extLst>
                  <a:ext uri="{FF2B5EF4-FFF2-40B4-BE49-F238E27FC236}">
                    <a16:creationId xmlns:a16="http://schemas.microsoft.com/office/drawing/2014/main" id="{AD945349-36C6-32C9-8ACD-C6371F503D8A}"/>
                  </a:ext>
                </a:extLst>
              </p:cNvPr>
              <p:cNvSpPr/>
              <p:nvPr/>
            </p:nvSpPr>
            <p:spPr>
              <a:xfrm flipH="1">
                <a:off x="7683851" y="2971801"/>
                <a:ext cx="785270" cy="1950643"/>
              </a:xfrm>
              <a:custGeom>
                <a:avLst/>
                <a:gdLst>
                  <a:gd name="connsiteX0" fmla="*/ 0 w 596900"/>
                  <a:gd name="connsiteY0" fmla="*/ 0 h 298450"/>
                  <a:gd name="connsiteX1" fmla="*/ 596900 w 596900"/>
                  <a:gd name="connsiteY1" fmla="*/ 0 h 298450"/>
                  <a:gd name="connsiteX2" fmla="*/ 596900 w 596900"/>
                  <a:gd name="connsiteY2" fmla="*/ 298450 h 298450"/>
                  <a:gd name="connsiteX3" fmla="*/ 0 w 596900"/>
                  <a:gd name="connsiteY3" fmla="*/ 298450 h 298450"/>
                  <a:gd name="connsiteX4" fmla="*/ 0 w 596900"/>
                  <a:gd name="connsiteY4" fmla="*/ 0 h 298450"/>
                  <a:gd name="connsiteX0" fmla="*/ 0 w 596900"/>
                  <a:gd name="connsiteY0" fmla="*/ 44450 h 342900"/>
                  <a:gd name="connsiteX1" fmla="*/ 596900 w 596900"/>
                  <a:gd name="connsiteY1" fmla="*/ 0 h 342900"/>
                  <a:gd name="connsiteX2" fmla="*/ 596900 w 596900"/>
                  <a:gd name="connsiteY2" fmla="*/ 342900 h 342900"/>
                  <a:gd name="connsiteX3" fmla="*/ 0 w 596900"/>
                  <a:gd name="connsiteY3" fmla="*/ 342900 h 342900"/>
                  <a:gd name="connsiteX4" fmla="*/ 0 w 596900"/>
                  <a:gd name="connsiteY4" fmla="*/ 44450 h 342900"/>
                  <a:gd name="connsiteX0" fmla="*/ 0 w 660400"/>
                  <a:gd name="connsiteY0" fmla="*/ 44450 h 342900"/>
                  <a:gd name="connsiteX1" fmla="*/ 596900 w 660400"/>
                  <a:gd name="connsiteY1" fmla="*/ 0 h 342900"/>
                  <a:gd name="connsiteX2" fmla="*/ 660400 w 660400"/>
                  <a:gd name="connsiteY2" fmla="*/ 82550 h 342900"/>
                  <a:gd name="connsiteX3" fmla="*/ 0 w 660400"/>
                  <a:gd name="connsiteY3" fmla="*/ 342900 h 342900"/>
                  <a:gd name="connsiteX4" fmla="*/ 0 w 660400"/>
                  <a:gd name="connsiteY4" fmla="*/ 44450 h 342900"/>
                  <a:gd name="connsiteX0" fmla="*/ 0 w 660400"/>
                  <a:gd name="connsiteY0" fmla="*/ 44450 h 393700"/>
                  <a:gd name="connsiteX1" fmla="*/ 596900 w 660400"/>
                  <a:gd name="connsiteY1" fmla="*/ 0 h 393700"/>
                  <a:gd name="connsiteX2" fmla="*/ 660400 w 660400"/>
                  <a:gd name="connsiteY2" fmla="*/ 82550 h 393700"/>
                  <a:gd name="connsiteX3" fmla="*/ 57150 w 660400"/>
                  <a:gd name="connsiteY3" fmla="*/ 393700 h 393700"/>
                  <a:gd name="connsiteX4" fmla="*/ 0 w 660400"/>
                  <a:gd name="connsiteY4" fmla="*/ 44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79450"/>
                  <a:gd name="connsiteY0" fmla="*/ 298450 h 393700"/>
                  <a:gd name="connsiteX1" fmla="*/ 6223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1905000"/>
                  <a:gd name="connsiteX1" fmla="*/ 596900 w 679450"/>
                  <a:gd name="connsiteY1" fmla="*/ 0 h 1905000"/>
                  <a:gd name="connsiteX2" fmla="*/ 679450 w 679450"/>
                  <a:gd name="connsiteY2" fmla="*/ 63500 h 1905000"/>
                  <a:gd name="connsiteX3" fmla="*/ 95250 w 679450"/>
                  <a:gd name="connsiteY3" fmla="*/ 1905000 h 1905000"/>
                  <a:gd name="connsiteX4" fmla="*/ 0 w 679450"/>
                  <a:gd name="connsiteY4" fmla="*/ 298450 h 1905000"/>
                  <a:gd name="connsiteX0" fmla="*/ 0 w 679450"/>
                  <a:gd name="connsiteY0" fmla="*/ 298450 h 1907493"/>
                  <a:gd name="connsiteX1" fmla="*/ 596900 w 679450"/>
                  <a:gd name="connsiteY1" fmla="*/ 0 h 1907493"/>
                  <a:gd name="connsiteX2" fmla="*/ 679450 w 679450"/>
                  <a:gd name="connsiteY2" fmla="*/ 63500 h 1907493"/>
                  <a:gd name="connsiteX3" fmla="*/ 107950 w 679450"/>
                  <a:gd name="connsiteY3" fmla="*/ 374650 h 1907493"/>
                  <a:gd name="connsiteX4" fmla="*/ 95250 w 679450"/>
                  <a:gd name="connsiteY4" fmla="*/ 1905000 h 1907493"/>
                  <a:gd name="connsiteX5" fmla="*/ 0 w 679450"/>
                  <a:gd name="connsiteY5" fmla="*/ 298450 h 1907493"/>
                  <a:gd name="connsiteX0" fmla="*/ 0 w 679450"/>
                  <a:gd name="connsiteY0" fmla="*/ 298450 h 1907481"/>
                  <a:gd name="connsiteX1" fmla="*/ 596900 w 679450"/>
                  <a:gd name="connsiteY1" fmla="*/ 0 h 1907481"/>
                  <a:gd name="connsiteX2" fmla="*/ 679450 w 679450"/>
                  <a:gd name="connsiteY2" fmla="*/ 63500 h 1907481"/>
                  <a:gd name="connsiteX3" fmla="*/ 127000 w 679450"/>
                  <a:gd name="connsiteY3" fmla="*/ 368300 h 1907481"/>
                  <a:gd name="connsiteX4" fmla="*/ 95250 w 679450"/>
                  <a:gd name="connsiteY4" fmla="*/ 1905000 h 1907481"/>
                  <a:gd name="connsiteX5" fmla="*/ 0 w 679450"/>
                  <a:gd name="connsiteY5" fmla="*/ 298450 h 1907481"/>
                  <a:gd name="connsiteX0" fmla="*/ 0 w 679450"/>
                  <a:gd name="connsiteY0" fmla="*/ 298450 h 1907528"/>
                  <a:gd name="connsiteX1" fmla="*/ 596900 w 679450"/>
                  <a:gd name="connsiteY1" fmla="*/ 0 h 1907528"/>
                  <a:gd name="connsiteX2" fmla="*/ 679450 w 679450"/>
                  <a:gd name="connsiteY2" fmla="*/ 63500 h 1907528"/>
                  <a:gd name="connsiteX3" fmla="*/ 127000 w 679450"/>
                  <a:gd name="connsiteY3" fmla="*/ 368300 h 1907528"/>
                  <a:gd name="connsiteX4" fmla="*/ 95250 w 679450"/>
                  <a:gd name="connsiteY4" fmla="*/ 1905000 h 1907528"/>
                  <a:gd name="connsiteX5" fmla="*/ 0 w 679450"/>
                  <a:gd name="connsiteY5" fmla="*/ 298450 h 1907528"/>
                  <a:gd name="connsiteX0" fmla="*/ 0 w 679450"/>
                  <a:gd name="connsiteY0" fmla="*/ 298450 h 1907528"/>
                  <a:gd name="connsiteX1" fmla="*/ 596900 w 679450"/>
                  <a:gd name="connsiteY1" fmla="*/ 0 h 1907528"/>
                  <a:gd name="connsiteX2" fmla="*/ 679450 w 679450"/>
                  <a:gd name="connsiteY2" fmla="*/ 63500 h 1907528"/>
                  <a:gd name="connsiteX3" fmla="*/ 127000 w 679450"/>
                  <a:gd name="connsiteY3" fmla="*/ 368300 h 1907528"/>
                  <a:gd name="connsiteX4" fmla="*/ 95250 w 679450"/>
                  <a:gd name="connsiteY4" fmla="*/ 1905000 h 1907528"/>
                  <a:gd name="connsiteX5" fmla="*/ 0 w 679450"/>
                  <a:gd name="connsiteY5" fmla="*/ 298450 h 1907528"/>
                  <a:gd name="connsiteX0" fmla="*/ 0 w 679450"/>
                  <a:gd name="connsiteY0" fmla="*/ 298450 h 1906946"/>
                  <a:gd name="connsiteX1" fmla="*/ 596900 w 679450"/>
                  <a:gd name="connsiteY1" fmla="*/ 0 h 1906946"/>
                  <a:gd name="connsiteX2" fmla="*/ 679450 w 679450"/>
                  <a:gd name="connsiteY2" fmla="*/ 63500 h 1906946"/>
                  <a:gd name="connsiteX3" fmla="*/ 127000 w 679450"/>
                  <a:gd name="connsiteY3" fmla="*/ 368300 h 1906946"/>
                  <a:gd name="connsiteX4" fmla="*/ 95250 w 679450"/>
                  <a:gd name="connsiteY4" fmla="*/ 1905000 h 1906946"/>
                  <a:gd name="connsiteX5" fmla="*/ 0 w 679450"/>
                  <a:gd name="connsiteY5" fmla="*/ 298450 h 1906946"/>
                  <a:gd name="connsiteX0" fmla="*/ 28653 w 708103"/>
                  <a:gd name="connsiteY0" fmla="*/ 298450 h 1906699"/>
                  <a:gd name="connsiteX1" fmla="*/ 625553 w 708103"/>
                  <a:gd name="connsiteY1" fmla="*/ 0 h 1906699"/>
                  <a:gd name="connsiteX2" fmla="*/ 708103 w 708103"/>
                  <a:gd name="connsiteY2" fmla="*/ 63500 h 1906699"/>
                  <a:gd name="connsiteX3" fmla="*/ 155653 w 708103"/>
                  <a:gd name="connsiteY3" fmla="*/ 368300 h 1906699"/>
                  <a:gd name="connsiteX4" fmla="*/ 123903 w 708103"/>
                  <a:gd name="connsiteY4" fmla="*/ 1905000 h 1906699"/>
                  <a:gd name="connsiteX5" fmla="*/ 28653 w 708103"/>
                  <a:gd name="connsiteY5" fmla="*/ 298450 h 1906699"/>
                  <a:gd name="connsiteX0" fmla="*/ 28653 w 708103"/>
                  <a:gd name="connsiteY0" fmla="*/ 298450 h 1906699"/>
                  <a:gd name="connsiteX1" fmla="*/ 625553 w 708103"/>
                  <a:gd name="connsiteY1" fmla="*/ 0 h 1906699"/>
                  <a:gd name="connsiteX2" fmla="*/ 708103 w 708103"/>
                  <a:gd name="connsiteY2" fmla="*/ 63500 h 1906699"/>
                  <a:gd name="connsiteX3" fmla="*/ 155653 w 708103"/>
                  <a:gd name="connsiteY3" fmla="*/ 368300 h 1906699"/>
                  <a:gd name="connsiteX4" fmla="*/ 123903 w 708103"/>
                  <a:gd name="connsiteY4" fmla="*/ 1905000 h 1906699"/>
                  <a:gd name="connsiteX5" fmla="*/ 28653 w 708103"/>
                  <a:gd name="connsiteY5" fmla="*/ 298450 h 1906699"/>
                  <a:gd name="connsiteX0" fmla="*/ 36213 w 715663"/>
                  <a:gd name="connsiteY0" fmla="*/ 298450 h 1900357"/>
                  <a:gd name="connsiteX1" fmla="*/ 633113 w 715663"/>
                  <a:gd name="connsiteY1" fmla="*/ 0 h 1900357"/>
                  <a:gd name="connsiteX2" fmla="*/ 715663 w 715663"/>
                  <a:gd name="connsiteY2" fmla="*/ 63500 h 1900357"/>
                  <a:gd name="connsiteX3" fmla="*/ 163213 w 715663"/>
                  <a:gd name="connsiteY3" fmla="*/ 368300 h 1900357"/>
                  <a:gd name="connsiteX4" fmla="*/ 112413 w 715663"/>
                  <a:gd name="connsiteY4" fmla="*/ 1898650 h 1900357"/>
                  <a:gd name="connsiteX5" fmla="*/ 36213 w 715663"/>
                  <a:gd name="connsiteY5" fmla="*/ 298450 h 1900357"/>
                  <a:gd name="connsiteX0" fmla="*/ 26476 w 705926"/>
                  <a:gd name="connsiteY0" fmla="*/ 298450 h 1900357"/>
                  <a:gd name="connsiteX1" fmla="*/ 623376 w 705926"/>
                  <a:gd name="connsiteY1" fmla="*/ 0 h 1900357"/>
                  <a:gd name="connsiteX2" fmla="*/ 705926 w 705926"/>
                  <a:gd name="connsiteY2" fmla="*/ 63500 h 1900357"/>
                  <a:gd name="connsiteX3" fmla="*/ 153476 w 705926"/>
                  <a:gd name="connsiteY3" fmla="*/ 368300 h 1900357"/>
                  <a:gd name="connsiteX4" fmla="*/ 128076 w 705926"/>
                  <a:gd name="connsiteY4" fmla="*/ 1898650 h 1900357"/>
                  <a:gd name="connsiteX5" fmla="*/ 26476 w 705926"/>
                  <a:gd name="connsiteY5" fmla="*/ 298450 h 1900357"/>
                  <a:gd name="connsiteX0" fmla="*/ 34021 w 713471"/>
                  <a:gd name="connsiteY0" fmla="*/ 298450 h 2068930"/>
                  <a:gd name="connsiteX1" fmla="*/ 630921 w 713471"/>
                  <a:gd name="connsiteY1" fmla="*/ 0 h 2068930"/>
                  <a:gd name="connsiteX2" fmla="*/ 713471 w 713471"/>
                  <a:gd name="connsiteY2" fmla="*/ 63500 h 2068930"/>
                  <a:gd name="connsiteX3" fmla="*/ 161021 w 713471"/>
                  <a:gd name="connsiteY3" fmla="*/ 368300 h 2068930"/>
                  <a:gd name="connsiteX4" fmla="*/ 135621 w 713471"/>
                  <a:gd name="connsiteY4" fmla="*/ 1898650 h 2068930"/>
                  <a:gd name="connsiteX5" fmla="*/ 78471 w 713471"/>
                  <a:gd name="connsiteY5" fmla="*/ 1854200 h 2068930"/>
                  <a:gd name="connsiteX6" fmla="*/ 34021 w 713471"/>
                  <a:gd name="connsiteY6" fmla="*/ 298450 h 2068930"/>
                  <a:gd name="connsiteX0" fmla="*/ 34021 w 713471"/>
                  <a:gd name="connsiteY0" fmla="*/ 298450 h 1999280"/>
                  <a:gd name="connsiteX1" fmla="*/ 630921 w 713471"/>
                  <a:gd name="connsiteY1" fmla="*/ 0 h 1999280"/>
                  <a:gd name="connsiteX2" fmla="*/ 713471 w 713471"/>
                  <a:gd name="connsiteY2" fmla="*/ 63500 h 1999280"/>
                  <a:gd name="connsiteX3" fmla="*/ 161021 w 713471"/>
                  <a:gd name="connsiteY3" fmla="*/ 368300 h 1999280"/>
                  <a:gd name="connsiteX4" fmla="*/ 135621 w 713471"/>
                  <a:gd name="connsiteY4" fmla="*/ 1898650 h 1999280"/>
                  <a:gd name="connsiteX5" fmla="*/ 78471 w 713471"/>
                  <a:gd name="connsiteY5" fmla="*/ 1854200 h 1999280"/>
                  <a:gd name="connsiteX6" fmla="*/ 34021 w 713471"/>
                  <a:gd name="connsiteY6" fmla="*/ 298450 h 1999280"/>
                  <a:gd name="connsiteX0" fmla="*/ 34021 w 713471"/>
                  <a:gd name="connsiteY0" fmla="*/ 298450 h 1979842"/>
                  <a:gd name="connsiteX1" fmla="*/ 630921 w 713471"/>
                  <a:gd name="connsiteY1" fmla="*/ 0 h 1979842"/>
                  <a:gd name="connsiteX2" fmla="*/ 713471 w 713471"/>
                  <a:gd name="connsiteY2" fmla="*/ 63500 h 1979842"/>
                  <a:gd name="connsiteX3" fmla="*/ 161021 w 713471"/>
                  <a:gd name="connsiteY3" fmla="*/ 368300 h 1979842"/>
                  <a:gd name="connsiteX4" fmla="*/ 173721 w 713471"/>
                  <a:gd name="connsiteY4" fmla="*/ 1873250 h 1979842"/>
                  <a:gd name="connsiteX5" fmla="*/ 78471 w 713471"/>
                  <a:gd name="connsiteY5" fmla="*/ 1854200 h 1979842"/>
                  <a:gd name="connsiteX6" fmla="*/ 34021 w 713471"/>
                  <a:gd name="connsiteY6" fmla="*/ 298450 h 1979842"/>
                  <a:gd name="connsiteX0" fmla="*/ 34021 w 713471"/>
                  <a:gd name="connsiteY0" fmla="*/ 298450 h 1909376"/>
                  <a:gd name="connsiteX1" fmla="*/ 630921 w 713471"/>
                  <a:gd name="connsiteY1" fmla="*/ 0 h 1909376"/>
                  <a:gd name="connsiteX2" fmla="*/ 713471 w 713471"/>
                  <a:gd name="connsiteY2" fmla="*/ 63500 h 1909376"/>
                  <a:gd name="connsiteX3" fmla="*/ 161021 w 713471"/>
                  <a:gd name="connsiteY3" fmla="*/ 368300 h 1909376"/>
                  <a:gd name="connsiteX4" fmla="*/ 173721 w 713471"/>
                  <a:gd name="connsiteY4" fmla="*/ 1873250 h 1909376"/>
                  <a:gd name="connsiteX5" fmla="*/ 78471 w 713471"/>
                  <a:gd name="connsiteY5" fmla="*/ 1854200 h 1909376"/>
                  <a:gd name="connsiteX6" fmla="*/ 34021 w 713471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895282"/>
                  <a:gd name="connsiteX1" fmla="*/ 637822 w 720372"/>
                  <a:gd name="connsiteY1" fmla="*/ 0 h 1895282"/>
                  <a:gd name="connsiteX2" fmla="*/ 720372 w 720372"/>
                  <a:gd name="connsiteY2" fmla="*/ 63500 h 1895282"/>
                  <a:gd name="connsiteX3" fmla="*/ 167922 w 720372"/>
                  <a:gd name="connsiteY3" fmla="*/ 368300 h 1895282"/>
                  <a:gd name="connsiteX4" fmla="*/ 180622 w 720372"/>
                  <a:gd name="connsiteY4" fmla="*/ 1854200 h 1895282"/>
                  <a:gd name="connsiteX5" fmla="*/ 53622 w 720372"/>
                  <a:gd name="connsiteY5" fmla="*/ 1854200 h 1895282"/>
                  <a:gd name="connsiteX6" fmla="*/ 40922 w 720372"/>
                  <a:gd name="connsiteY6" fmla="*/ 2984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77564 w 730014"/>
                  <a:gd name="connsiteY3" fmla="*/ 36830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45814 w 730014"/>
                  <a:gd name="connsiteY3" fmla="*/ 34925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26764 w 730014"/>
                  <a:gd name="connsiteY3" fmla="*/ 33020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33114 w 730014"/>
                  <a:gd name="connsiteY3" fmla="*/ 34925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42714"/>
                  <a:gd name="connsiteY0" fmla="*/ 323850 h 1946082"/>
                  <a:gd name="connsiteX1" fmla="*/ 742714 w 742714"/>
                  <a:gd name="connsiteY1" fmla="*/ 0 h 1946082"/>
                  <a:gd name="connsiteX2" fmla="*/ 730014 w 742714"/>
                  <a:gd name="connsiteY2" fmla="*/ 114300 h 1946082"/>
                  <a:gd name="connsiteX3" fmla="*/ 133114 w 742714"/>
                  <a:gd name="connsiteY3" fmla="*/ 400050 h 1946082"/>
                  <a:gd name="connsiteX4" fmla="*/ 190264 w 742714"/>
                  <a:gd name="connsiteY4" fmla="*/ 1905000 h 1946082"/>
                  <a:gd name="connsiteX5" fmla="*/ 63264 w 742714"/>
                  <a:gd name="connsiteY5" fmla="*/ 1905000 h 1946082"/>
                  <a:gd name="connsiteX6" fmla="*/ 37864 w 742714"/>
                  <a:gd name="connsiteY6" fmla="*/ 323850 h 1946082"/>
                  <a:gd name="connsiteX0" fmla="*/ 37864 w 774464"/>
                  <a:gd name="connsiteY0" fmla="*/ 323850 h 1946082"/>
                  <a:gd name="connsiteX1" fmla="*/ 742714 w 774464"/>
                  <a:gd name="connsiteY1" fmla="*/ 0 h 1946082"/>
                  <a:gd name="connsiteX2" fmla="*/ 774464 w 774464"/>
                  <a:gd name="connsiteY2" fmla="*/ 82550 h 1946082"/>
                  <a:gd name="connsiteX3" fmla="*/ 133114 w 774464"/>
                  <a:gd name="connsiteY3" fmla="*/ 400050 h 1946082"/>
                  <a:gd name="connsiteX4" fmla="*/ 190264 w 774464"/>
                  <a:gd name="connsiteY4" fmla="*/ 1905000 h 1946082"/>
                  <a:gd name="connsiteX5" fmla="*/ 63264 w 774464"/>
                  <a:gd name="connsiteY5" fmla="*/ 1905000 h 1946082"/>
                  <a:gd name="connsiteX6" fmla="*/ 37864 w 774464"/>
                  <a:gd name="connsiteY6" fmla="*/ 323850 h 1946082"/>
                  <a:gd name="connsiteX0" fmla="*/ 37864 w 774464"/>
                  <a:gd name="connsiteY0" fmla="*/ 323850 h 1946082"/>
                  <a:gd name="connsiteX1" fmla="*/ 742714 w 774464"/>
                  <a:gd name="connsiteY1" fmla="*/ 0 h 1946082"/>
                  <a:gd name="connsiteX2" fmla="*/ 774464 w 774464"/>
                  <a:gd name="connsiteY2" fmla="*/ 82550 h 1946082"/>
                  <a:gd name="connsiteX3" fmla="*/ 133114 w 774464"/>
                  <a:gd name="connsiteY3" fmla="*/ 400050 h 1946082"/>
                  <a:gd name="connsiteX4" fmla="*/ 190264 w 774464"/>
                  <a:gd name="connsiteY4" fmla="*/ 1905000 h 1946082"/>
                  <a:gd name="connsiteX5" fmla="*/ 63264 w 774464"/>
                  <a:gd name="connsiteY5" fmla="*/ 1905000 h 1946082"/>
                  <a:gd name="connsiteX6" fmla="*/ 37864 w 774464"/>
                  <a:gd name="connsiteY6" fmla="*/ 323850 h 1946082"/>
                  <a:gd name="connsiteX0" fmla="*/ 48670 w 785270"/>
                  <a:gd name="connsiteY0" fmla="*/ 323850 h 1946082"/>
                  <a:gd name="connsiteX1" fmla="*/ 753520 w 785270"/>
                  <a:gd name="connsiteY1" fmla="*/ 0 h 1946082"/>
                  <a:gd name="connsiteX2" fmla="*/ 785270 w 785270"/>
                  <a:gd name="connsiteY2" fmla="*/ 82550 h 1946082"/>
                  <a:gd name="connsiteX3" fmla="*/ 143920 w 785270"/>
                  <a:gd name="connsiteY3" fmla="*/ 400050 h 1946082"/>
                  <a:gd name="connsiteX4" fmla="*/ 201070 w 785270"/>
                  <a:gd name="connsiteY4" fmla="*/ 1905000 h 1946082"/>
                  <a:gd name="connsiteX5" fmla="*/ 35970 w 785270"/>
                  <a:gd name="connsiteY5" fmla="*/ 1905000 h 1946082"/>
                  <a:gd name="connsiteX6" fmla="*/ 48670 w 785270"/>
                  <a:gd name="connsiteY6" fmla="*/ 323850 h 1946082"/>
                  <a:gd name="connsiteX0" fmla="*/ 48670 w 785270"/>
                  <a:gd name="connsiteY0" fmla="*/ 323850 h 1950643"/>
                  <a:gd name="connsiteX1" fmla="*/ 753520 w 785270"/>
                  <a:gd name="connsiteY1" fmla="*/ 0 h 1950643"/>
                  <a:gd name="connsiteX2" fmla="*/ 785270 w 785270"/>
                  <a:gd name="connsiteY2" fmla="*/ 82550 h 1950643"/>
                  <a:gd name="connsiteX3" fmla="*/ 143920 w 785270"/>
                  <a:gd name="connsiteY3" fmla="*/ 400050 h 1950643"/>
                  <a:gd name="connsiteX4" fmla="*/ 137570 w 785270"/>
                  <a:gd name="connsiteY4" fmla="*/ 1911350 h 1950643"/>
                  <a:gd name="connsiteX5" fmla="*/ 35970 w 785270"/>
                  <a:gd name="connsiteY5" fmla="*/ 1905000 h 1950643"/>
                  <a:gd name="connsiteX6" fmla="*/ 48670 w 785270"/>
                  <a:gd name="connsiteY6" fmla="*/ 323850 h 1950643"/>
                  <a:gd name="connsiteX0" fmla="*/ 48670 w 785270"/>
                  <a:gd name="connsiteY0" fmla="*/ 323850 h 1950643"/>
                  <a:gd name="connsiteX1" fmla="*/ 753520 w 785270"/>
                  <a:gd name="connsiteY1" fmla="*/ 0 h 1950643"/>
                  <a:gd name="connsiteX2" fmla="*/ 785270 w 785270"/>
                  <a:gd name="connsiteY2" fmla="*/ 82550 h 1950643"/>
                  <a:gd name="connsiteX3" fmla="*/ 143920 w 785270"/>
                  <a:gd name="connsiteY3" fmla="*/ 400050 h 1950643"/>
                  <a:gd name="connsiteX4" fmla="*/ 137570 w 785270"/>
                  <a:gd name="connsiteY4" fmla="*/ 1911350 h 1950643"/>
                  <a:gd name="connsiteX5" fmla="*/ 35970 w 785270"/>
                  <a:gd name="connsiteY5" fmla="*/ 1905000 h 1950643"/>
                  <a:gd name="connsiteX6" fmla="*/ 48670 w 785270"/>
                  <a:gd name="connsiteY6" fmla="*/ 323850 h 1950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85270" h="1950643">
                    <a:moveTo>
                      <a:pt x="48670" y="323850"/>
                    </a:moveTo>
                    <a:cubicBezTo>
                      <a:pt x="141803" y="40217"/>
                      <a:pt x="552437" y="162983"/>
                      <a:pt x="753520" y="0"/>
                    </a:cubicBezTo>
                    <a:lnTo>
                      <a:pt x="785270" y="82550"/>
                    </a:lnTo>
                    <a:cubicBezTo>
                      <a:pt x="756695" y="237067"/>
                      <a:pt x="285737" y="112183"/>
                      <a:pt x="143920" y="400050"/>
                    </a:cubicBezTo>
                    <a:cubicBezTo>
                      <a:pt x="116403" y="757767"/>
                      <a:pt x="208478" y="1755775"/>
                      <a:pt x="137570" y="1911350"/>
                    </a:cubicBezTo>
                    <a:cubicBezTo>
                      <a:pt x="150270" y="1997075"/>
                      <a:pt x="2103" y="1917700"/>
                      <a:pt x="35970" y="1905000"/>
                    </a:cubicBezTo>
                    <a:cubicBezTo>
                      <a:pt x="19037" y="1638300"/>
                      <a:pt x="-42347" y="629708"/>
                      <a:pt x="48670" y="32385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: Rounded Corners 6">
                <a:extLst>
                  <a:ext uri="{FF2B5EF4-FFF2-40B4-BE49-F238E27FC236}">
                    <a16:creationId xmlns:a16="http://schemas.microsoft.com/office/drawing/2014/main" id="{D01AF9F7-9E13-9C5F-60E7-65605D14F35E}"/>
                  </a:ext>
                </a:extLst>
              </p:cNvPr>
              <p:cNvSpPr/>
              <p:nvPr/>
            </p:nvSpPr>
            <p:spPr>
              <a:xfrm flipH="1">
                <a:off x="7511765" y="2409508"/>
                <a:ext cx="289436" cy="2122832"/>
              </a:xfrm>
              <a:custGeom>
                <a:avLst/>
                <a:gdLst>
                  <a:gd name="connsiteX0" fmla="*/ 0 w 121918"/>
                  <a:gd name="connsiteY0" fmla="*/ 20320 h 2105025"/>
                  <a:gd name="connsiteX1" fmla="*/ 20320 w 121918"/>
                  <a:gd name="connsiteY1" fmla="*/ 0 h 2105025"/>
                  <a:gd name="connsiteX2" fmla="*/ 101598 w 121918"/>
                  <a:gd name="connsiteY2" fmla="*/ 0 h 2105025"/>
                  <a:gd name="connsiteX3" fmla="*/ 121918 w 121918"/>
                  <a:gd name="connsiteY3" fmla="*/ 20320 h 2105025"/>
                  <a:gd name="connsiteX4" fmla="*/ 121918 w 121918"/>
                  <a:gd name="connsiteY4" fmla="*/ 2084705 h 2105025"/>
                  <a:gd name="connsiteX5" fmla="*/ 101598 w 121918"/>
                  <a:gd name="connsiteY5" fmla="*/ 2105025 h 2105025"/>
                  <a:gd name="connsiteX6" fmla="*/ 20320 w 121918"/>
                  <a:gd name="connsiteY6" fmla="*/ 2105025 h 2105025"/>
                  <a:gd name="connsiteX7" fmla="*/ 0 w 121918"/>
                  <a:gd name="connsiteY7" fmla="*/ 2084705 h 2105025"/>
                  <a:gd name="connsiteX8" fmla="*/ 0 w 121918"/>
                  <a:gd name="connsiteY8" fmla="*/ 20320 h 2105025"/>
                  <a:gd name="connsiteX0" fmla="*/ 0 w 179068"/>
                  <a:gd name="connsiteY0" fmla="*/ 29342 h 2114047"/>
                  <a:gd name="connsiteX1" fmla="*/ 20320 w 179068"/>
                  <a:gd name="connsiteY1" fmla="*/ 9022 h 2114047"/>
                  <a:gd name="connsiteX2" fmla="*/ 101598 w 179068"/>
                  <a:gd name="connsiteY2" fmla="*/ 9022 h 2114047"/>
                  <a:gd name="connsiteX3" fmla="*/ 179068 w 179068"/>
                  <a:gd name="connsiteY3" fmla="*/ 3942 h 2114047"/>
                  <a:gd name="connsiteX4" fmla="*/ 121918 w 179068"/>
                  <a:gd name="connsiteY4" fmla="*/ 2093727 h 2114047"/>
                  <a:gd name="connsiteX5" fmla="*/ 101598 w 179068"/>
                  <a:gd name="connsiteY5" fmla="*/ 2114047 h 2114047"/>
                  <a:gd name="connsiteX6" fmla="*/ 20320 w 179068"/>
                  <a:gd name="connsiteY6" fmla="*/ 2114047 h 2114047"/>
                  <a:gd name="connsiteX7" fmla="*/ 0 w 179068"/>
                  <a:gd name="connsiteY7" fmla="*/ 2093727 h 2114047"/>
                  <a:gd name="connsiteX8" fmla="*/ 0 w 179068"/>
                  <a:gd name="connsiteY8" fmla="*/ 29342 h 2114047"/>
                  <a:gd name="connsiteX0" fmla="*/ 0 w 179068"/>
                  <a:gd name="connsiteY0" fmla="*/ 25400 h 2110105"/>
                  <a:gd name="connsiteX1" fmla="*/ 20320 w 179068"/>
                  <a:gd name="connsiteY1" fmla="*/ 5080 h 2110105"/>
                  <a:gd name="connsiteX2" fmla="*/ 179068 w 179068"/>
                  <a:gd name="connsiteY2" fmla="*/ 0 h 2110105"/>
                  <a:gd name="connsiteX3" fmla="*/ 121918 w 179068"/>
                  <a:gd name="connsiteY3" fmla="*/ 2089785 h 2110105"/>
                  <a:gd name="connsiteX4" fmla="*/ 101598 w 179068"/>
                  <a:gd name="connsiteY4" fmla="*/ 2110105 h 2110105"/>
                  <a:gd name="connsiteX5" fmla="*/ 20320 w 179068"/>
                  <a:gd name="connsiteY5" fmla="*/ 2110105 h 2110105"/>
                  <a:gd name="connsiteX6" fmla="*/ 0 w 179068"/>
                  <a:gd name="connsiteY6" fmla="*/ 2089785 h 2110105"/>
                  <a:gd name="connsiteX7" fmla="*/ 0 w 179068"/>
                  <a:gd name="connsiteY7" fmla="*/ 25400 h 2110105"/>
                  <a:gd name="connsiteX0" fmla="*/ 0 w 179068"/>
                  <a:gd name="connsiteY0" fmla="*/ 584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0 w 179068"/>
                  <a:gd name="connsiteY7" fmla="*/ 58420 h 2143125"/>
                  <a:gd name="connsiteX0" fmla="*/ 57150 w 179068"/>
                  <a:gd name="connsiteY0" fmla="*/ 457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57150 w 179068"/>
                  <a:gd name="connsiteY7" fmla="*/ 45720 h 2143125"/>
                  <a:gd name="connsiteX0" fmla="*/ 44450 w 179068"/>
                  <a:gd name="connsiteY0" fmla="*/ 965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44450 w 179068"/>
                  <a:gd name="connsiteY7" fmla="*/ 96520 h 2143125"/>
                  <a:gd name="connsiteX0" fmla="*/ 44450 w 179068"/>
                  <a:gd name="connsiteY0" fmla="*/ 108060 h 2154665"/>
                  <a:gd name="connsiteX1" fmla="*/ 121920 w 179068"/>
                  <a:gd name="connsiteY1" fmla="*/ 11540 h 2154665"/>
                  <a:gd name="connsiteX2" fmla="*/ 179068 w 179068"/>
                  <a:gd name="connsiteY2" fmla="*/ 44560 h 2154665"/>
                  <a:gd name="connsiteX3" fmla="*/ 121918 w 179068"/>
                  <a:gd name="connsiteY3" fmla="*/ 2134345 h 2154665"/>
                  <a:gd name="connsiteX4" fmla="*/ 101598 w 179068"/>
                  <a:gd name="connsiteY4" fmla="*/ 2154665 h 2154665"/>
                  <a:gd name="connsiteX5" fmla="*/ 20320 w 179068"/>
                  <a:gd name="connsiteY5" fmla="*/ 2154665 h 2154665"/>
                  <a:gd name="connsiteX6" fmla="*/ 0 w 179068"/>
                  <a:gd name="connsiteY6" fmla="*/ 2134345 h 2154665"/>
                  <a:gd name="connsiteX7" fmla="*/ 44450 w 179068"/>
                  <a:gd name="connsiteY7" fmla="*/ 108060 h 2154665"/>
                  <a:gd name="connsiteX0" fmla="*/ 12700 w 179068"/>
                  <a:gd name="connsiteY0" fmla="*/ 24257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12700 w 179068"/>
                  <a:gd name="connsiteY7" fmla="*/ 242570 h 2143125"/>
                  <a:gd name="connsiteX0" fmla="*/ 12700 w 179068"/>
                  <a:gd name="connsiteY0" fmla="*/ 242570 h 2150745"/>
                  <a:gd name="connsiteX1" fmla="*/ 121920 w 179068"/>
                  <a:gd name="connsiteY1" fmla="*/ 0 h 2150745"/>
                  <a:gd name="connsiteX2" fmla="*/ 179068 w 179068"/>
                  <a:gd name="connsiteY2" fmla="*/ 33020 h 2150745"/>
                  <a:gd name="connsiteX3" fmla="*/ 121918 w 179068"/>
                  <a:gd name="connsiteY3" fmla="*/ 2122805 h 2150745"/>
                  <a:gd name="connsiteX4" fmla="*/ 147318 w 179068"/>
                  <a:gd name="connsiteY4" fmla="*/ 2150745 h 2150745"/>
                  <a:gd name="connsiteX5" fmla="*/ 20320 w 179068"/>
                  <a:gd name="connsiteY5" fmla="*/ 2143125 h 2150745"/>
                  <a:gd name="connsiteX6" fmla="*/ 0 w 179068"/>
                  <a:gd name="connsiteY6" fmla="*/ 2122805 h 2150745"/>
                  <a:gd name="connsiteX7" fmla="*/ 12700 w 179068"/>
                  <a:gd name="connsiteY7" fmla="*/ 242570 h 2150745"/>
                  <a:gd name="connsiteX0" fmla="*/ 12700 w 179068"/>
                  <a:gd name="connsiteY0" fmla="*/ 242570 h 2284556"/>
                  <a:gd name="connsiteX1" fmla="*/ 121920 w 179068"/>
                  <a:gd name="connsiteY1" fmla="*/ 0 h 2284556"/>
                  <a:gd name="connsiteX2" fmla="*/ 179068 w 179068"/>
                  <a:gd name="connsiteY2" fmla="*/ 33020 h 2284556"/>
                  <a:gd name="connsiteX3" fmla="*/ 121918 w 179068"/>
                  <a:gd name="connsiteY3" fmla="*/ 2122805 h 2284556"/>
                  <a:gd name="connsiteX4" fmla="*/ 20320 w 179068"/>
                  <a:gd name="connsiteY4" fmla="*/ 2143125 h 2284556"/>
                  <a:gd name="connsiteX5" fmla="*/ 0 w 179068"/>
                  <a:gd name="connsiteY5" fmla="*/ 2122805 h 2284556"/>
                  <a:gd name="connsiteX6" fmla="*/ 12700 w 179068"/>
                  <a:gd name="connsiteY6" fmla="*/ 242570 h 2284556"/>
                  <a:gd name="connsiteX0" fmla="*/ 12700 w 179068"/>
                  <a:gd name="connsiteY0" fmla="*/ 242570 h 2279076"/>
                  <a:gd name="connsiteX1" fmla="*/ 121920 w 179068"/>
                  <a:gd name="connsiteY1" fmla="*/ 0 h 2279076"/>
                  <a:gd name="connsiteX2" fmla="*/ 179068 w 179068"/>
                  <a:gd name="connsiteY2" fmla="*/ 33020 h 2279076"/>
                  <a:gd name="connsiteX3" fmla="*/ 152398 w 179068"/>
                  <a:gd name="connsiteY3" fmla="*/ 2115185 h 2279076"/>
                  <a:gd name="connsiteX4" fmla="*/ 20320 w 179068"/>
                  <a:gd name="connsiteY4" fmla="*/ 2143125 h 2279076"/>
                  <a:gd name="connsiteX5" fmla="*/ 0 w 179068"/>
                  <a:gd name="connsiteY5" fmla="*/ 2122805 h 2279076"/>
                  <a:gd name="connsiteX6" fmla="*/ 12700 w 179068"/>
                  <a:gd name="connsiteY6" fmla="*/ 242570 h 2279076"/>
                  <a:gd name="connsiteX0" fmla="*/ 11456 w 177824"/>
                  <a:gd name="connsiteY0" fmla="*/ 242570 h 2279076"/>
                  <a:gd name="connsiteX1" fmla="*/ 120676 w 177824"/>
                  <a:gd name="connsiteY1" fmla="*/ 0 h 2279076"/>
                  <a:gd name="connsiteX2" fmla="*/ 177824 w 177824"/>
                  <a:gd name="connsiteY2" fmla="*/ 33020 h 2279076"/>
                  <a:gd name="connsiteX3" fmla="*/ 151154 w 177824"/>
                  <a:gd name="connsiteY3" fmla="*/ 2115185 h 2279076"/>
                  <a:gd name="connsiteX4" fmla="*/ 19076 w 177824"/>
                  <a:gd name="connsiteY4" fmla="*/ 2143125 h 2279076"/>
                  <a:gd name="connsiteX5" fmla="*/ 11456 w 177824"/>
                  <a:gd name="connsiteY5" fmla="*/ 242570 h 2279076"/>
                  <a:gd name="connsiteX0" fmla="*/ 11456 w 177824"/>
                  <a:gd name="connsiteY0" fmla="*/ 242570 h 2174902"/>
                  <a:gd name="connsiteX1" fmla="*/ 120676 w 177824"/>
                  <a:gd name="connsiteY1" fmla="*/ 0 h 2174902"/>
                  <a:gd name="connsiteX2" fmla="*/ 177824 w 177824"/>
                  <a:gd name="connsiteY2" fmla="*/ 33020 h 2174902"/>
                  <a:gd name="connsiteX3" fmla="*/ 151154 w 177824"/>
                  <a:gd name="connsiteY3" fmla="*/ 2115185 h 2174902"/>
                  <a:gd name="connsiteX4" fmla="*/ 19076 w 177824"/>
                  <a:gd name="connsiteY4" fmla="*/ 2143125 h 2174902"/>
                  <a:gd name="connsiteX5" fmla="*/ 11456 w 177824"/>
                  <a:gd name="connsiteY5" fmla="*/ 242570 h 2174902"/>
                  <a:gd name="connsiteX0" fmla="*/ 11456 w 222274"/>
                  <a:gd name="connsiteY0" fmla="*/ 242570 h 2174902"/>
                  <a:gd name="connsiteX1" fmla="*/ 120676 w 222274"/>
                  <a:gd name="connsiteY1" fmla="*/ 0 h 2174902"/>
                  <a:gd name="connsiteX2" fmla="*/ 222274 w 222274"/>
                  <a:gd name="connsiteY2" fmla="*/ 13970 h 2174902"/>
                  <a:gd name="connsiteX3" fmla="*/ 151154 w 222274"/>
                  <a:gd name="connsiteY3" fmla="*/ 2115185 h 2174902"/>
                  <a:gd name="connsiteX4" fmla="*/ 19076 w 222274"/>
                  <a:gd name="connsiteY4" fmla="*/ 2143125 h 2174902"/>
                  <a:gd name="connsiteX5" fmla="*/ 11456 w 222274"/>
                  <a:gd name="connsiteY5" fmla="*/ 242570 h 2174902"/>
                  <a:gd name="connsiteX0" fmla="*/ 11456 w 304826"/>
                  <a:gd name="connsiteY0" fmla="*/ 228600 h 2160932"/>
                  <a:gd name="connsiteX1" fmla="*/ 304826 w 304826"/>
                  <a:gd name="connsiteY1" fmla="*/ 49530 h 2160932"/>
                  <a:gd name="connsiteX2" fmla="*/ 222274 w 304826"/>
                  <a:gd name="connsiteY2" fmla="*/ 0 h 2160932"/>
                  <a:gd name="connsiteX3" fmla="*/ 151154 w 304826"/>
                  <a:gd name="connsiteY3" fmla="*/ 2101215 h 2160932"/>
                  <a:gd name="connsiteX4" fmla="*/ 19076 w 304826"/>
                  <a:gd name="connsiteY4" fmla="*/ 2129155 h 2160932"/>
                  <a:gd name="connsiteX5" fmla="*/ 11456 w 304826"/>
                  <a:gd name="connsiteY5" fmla="*/ 228600 h 2160932"/>
                  <a:gd name="connsiteX0" fmla="*/ 55122 w 291342"/>
                  <a:gd name="connsiteY0" fmla="*/ 171450 h 2160932"/>
                  <a:gd name="connsiteX1" fmla="*/ 291342 w 291342"/>
                  <a:gd name="connsiteY1" fmla="*/ 49530 h 2160932"/>
                  <a:gd name="connsiteX2" fmla="*/ 208790 w 291342"/>
                  <a:gd name="connsiteY2" fmla="*/ 0 h 2160932"/>
                  <a:gd name="connsiteX3" fmla="*/ 137670 w 291342"/>
                  <a:gd name="connsiteY3" fmla="*/ 2101215 h 2160932"/>
                  <a:gd name="connsiteX4" fmla="*/ 5592 w 291342"/>
                  <a:gd name="connsiteY4" fmla="*/ 2129155 h 2160932"/>
                  <a:gd name="connsiteX5" fmla="*/ 55122 w 291342"/>
                  <a:gd name="connsiteY5" fmla="*/ 171450 h 2160932"/>
                  <a:gd name="connsiteX0" fmla="*/ 91316 w 289436"/>
                  <a:gd name="connsiteY0" fmla="*/ 152400 h 2160932"/>
                  <a:gd name="connsiteX1" fmla="*/ 289436 w 289436"/>
                  <a:gd name="connsiteY1" fmla="*/ 49530 h 2160932"/>
                  <a:gd name="connsiteX2" fmla="*/ 206884 w 289436"/>
                  <a:gd name="connsiteY2" fmla="*/ 0 h 2160932"/>
                  <a:gd name="connsiteX3" fmla="*/ 135764 w 289436"/>
                  <a:gd name="connsiteY3" fmla="*/ 2101215 h 2160932"/>
                  <a:gd name="connsiteX4" fmla="*/ 3686 w 289436"/>
                  <a:gd name="connsiteY4" fmla="*/ 2129155 h 2160932"/>
                  <a:gd name="connsiteX5" fmla="*/ 91316 w 289436"/>
                  <a:gd name="connsiteY5" fmla="*/ 152400 h 2160932"/>
                  <a:gd name="connsiteX0" fmla="*/ 91316 w 289436"/>
                  <a:gd name="connsiteY0" fmla="*/ 114300 h 2122832"/>
                  <a:gd name="connsiteX1" fmla="*/ 289436 w 289436"/>
                  <a:gd name="connsiteY1" fmla="*/ 11430 h 2122832"/>
                  <a:gd name="connsiteX2" fmla="*/ 232284 w 289436"/>
                  <a:gd name="connsiteY2" fmla="*/ 0 h 2122832"/>
                  <a:gd name="connsiteX3" fmla="*/ 135764 w 289436"/>
                  <a:gd name="connsiteY3" fmla="*/ 2063115 h 2122832"/>
                  <a:gd name="connsiteX4" fmla="*/ 3686 w 289436"/>
                  <a:gd name="connsiteY4" fmla="*/ 2091055 h 2122832"/>
                  <a:gd name="connsiteX5" fmla="*/ 91316 w 289436"/>
                  <a:gd name="connsiteY5" fmla="*/ 114300 h 2122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9436" h="2122832">
                    <a:moveTo>
                      <a:pt x="91316" y="114300"/>
                    </a:moveTo>
                    <a:cubicBezTo>
                      <a:pt x="104016" y="-42972"/>
                      <a:pt x="278214" y="11430"/>
                      <a:pt x="289436" y="11430"/>
                    </a:cubicBezTo>
                    <a:lnTo>
                      <a:pt x="232284" y="0"/>
                    </a:lnTo>
                    <a:cubicBezTo>
                      <a:pt x="232284" y="688128"/>
                      <a:pt x="135764" y="1374987"/>
                      <a:pt x="135764" y="2063115"/>
                    </a:cubicBezTo>
                    <a:cubicBezTo>
                      <a:pt x="86446" y="2178579"/>
                      <a:pt x="24006" y="2091055"/>
                      <a:pt x="3686" y="2091055"/>
                    </a:cubicBezTo>
                    <a:cubicBezTo>
                      <a:pt x="-19597" y="1778953"/>
                      <a:pt x="74383" y="471487"/>
                      <a:pt x="91316" y="11430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" name="Rectangle: Rounded Corners 6">
              <a:extLst>
                <a:ext uri="{FF2B5EF4-FFF2-40B4-BE49-F238E27FC236}">
                  <a16:creationId xmlns:a16="http://schemas.microsoft.com/office/drawing/2014/main" id="{BA4F1527-56BB-B49E-FC4A-51F6EF731E31}"/>
                </a:ext>
              </a:extLst>
            </p:cNvPr>
            <p:cNvSpPr/>
            <p:nvPr/>
          </p:nvSpPr>
          <p:spPr>
            <a:xfrm>
              <a:off x="3082176" y="2406932"/>
              <a:ext cx="289436" cy="2122832"/>
            </a:xfrm>
            <a:custGeom>
              <a:avLst/>
              <a:gdLst>
                <a:gd name="connsiteX0" fmla="*/ 0 w 121918"/>
                <a:gd name="connsiteY0" fmla="*/ 20320 h 2105025"/>
                <a:gd name="connsiteX1" fmla="*/ 20320 w 121918"/>
                <a:gd name="connsiteY1" fmla="*/ 0 h 2105025"/>
                <a:gd name="connsiteX2" fmla="*/ 101598 w 121918"/>
                <a:gd name="connsiteY2" fmla="*/ 0 h 2105025"/>
                <a:gd name="connsiteX3" fmla="*/ 121918 w 121918"/>
                <a:gd name="connsiteY3" fmla="*/ 20320 h 2105025"/>
                <a:gd name="connsiteX4" fmla="*/ 121918 w 121918"/>
                <a:gd name="connsiteY4" fmla="*/ 2084705 h 2105025"/>
                <a:gd name="connsiteX5" fmla="*/ 101598 w 121918"/>
                <a:gd name="connsiteY5" fmla="*/ 2105025 h 2105025"/>
                <a:gd name="connsiteX6" fmla="*/ 20320 w 121918"/>
                <a:gd name="connsiteY6" fmla="*/ 2105025 h 2105025"/>
                <a:gd name="connsiteX7" fmla="*/ 0 w 121918"/>
                <a:gd name="connsiteY7" fmla="*/ 2084705 h 2105025"/>
                <a:gd name="connsiteX8" fmla="*/ 0 w 121918"/>
                <a:gd name="connsiteY8" fmla="*/ 20320 h 2105025"/>
                <a:gd name="connsiteX0" fmla="*/ 0 w 179068"/>
                <a:gd name="connsiteY0" fmla="*/ 29342 h 2114047"/>
                <a:gd name="connsiteX1" fmla="*/ 20320 w 179068"/>
                <a:gd name="connsiteY1" fmla="*/ 9022 h 2114047"/>
                <a:gd name="connsiteX2" fmla="*/ 101598 w 179068"/>
                <a:gd name="connsiteY2" fmla="*/ 9022 h 2114047"/>
                <a:gd name="connsiteX3" fmla="*/ 179068 w 179068"/>
                <a:gd name="connsiteY3" fmla="*/ 3942 h 2114047"/>
                <a:gd name="connsiteX4" fmla="*/ 121918 w 179068"/>
                <a:gd name="connsiteY4" fmla="*/ 2093727 h 2114047"/>
                <a:gd name="connsiteX5" fmla="*/ 101598 w 179068"/>
                <a:gd name="connsiteY5" fmla="*/ 2114047 h 2114047"/>
                <a:gd name="connsiteX6" fmla="*/ 20320 w 179068"/>
                <a:gd name="connsiteY6" fmla="*/ 2114047 h 2114047"/>
                <a:gd name="connsiteX7" fmla="*/ 0 w 179068"/>
                <a:gd name="connsiteY7" fmla="*/ 2093727 h 2114047"/>
                <a:gd name="connsiteX8" fmla="*/ 0 w 179068"/>
                <a:gd name="connsiteY8" fmla="*/ 29342 h 2114047"/>
                <a:gd name="connsiteX0" fmla="*/ 0 w 179068"/>
                <a:gd name="connsiteY0" fmla="*/ 25400 h 2110105"/>
                <a:gd name="connsiteX1" fmla="*/ 20320 w 179068"/>
                <a:gd name="connsiteY1" fmla="*/ 5080 h 2110105"/>
                <a:gd name="connsiteX2" fmla="*/ 179068 w 179068"/>
                <a:gd name="connsiteY2" fmla="*/ 0 h 2110105"/>
                <a:gd name="connsiteX3" fmla="*/ 121918 w 179068"/>
                <a:gd name="connsiteY3" fmla="*/ 2089785 h 2110105"/>
                <a:gd name="connsiteX4" fmla="*/ 101598 w 179068"/>
                <a:gd name="connsiteY4" fmla="*/ 2110105 h 2110105"/>
                <a:gd name="connsiteX5" fmla="*/ 20320 w 179068"/>
                <a:gd name="connsiteY5" fmla="*/ 2110105 h 2110105"/>
                <a:gd name="connsiteX6" fmla="*/ 0 w 179068"/>
                <a:gd name="connsiteY6" fmla="*/ 2089785 h 2110105"/>
                <a:gd name="connsiteX7" fmla="*/ 0 w 179068"/>
                <a:gd name="connsiteY7" fmla="*/ 25400 h 2110105"/>
                <a:gd name="connsiteX0" fmla="*/ 0 w 179068"/>
                <a:gd name="connsiteY0" fmla="*/ 584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0 w 179068"/>
                <a:gd name="connsiteY7" fmla="*/ 58420 h 2143125"/>
                <a:gd name="connsiteX0" fmla="*/ 57150 w 179068"/>
                <a:gd name="connsiteY0" fmla="*/ 457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57150 w 179068"/>
                <a:gd name="connsiteY7" fmla="*/ 45720 h 2143125"/>
                <a:gd name="connsiteX0" fmla="*/ 44450 w 179068"/>
                <a:gd name="connsiteY0" fmla="*/ 965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44450 w 179068"/>
                <a:gd name="connsiteY7" fmla="*/ 96520 h 2143125"/>
                <a:gd name="connsiteX0" fmla="*/ 44450 w 179068"/>
                <a:gd name="connsiteY0" fmla="*/ 108060 h 2154665"/>
                <a:gd name="connsiteX1" fmla="*/ 121920 w 179068"/>
                <a:gd name="connsiteY1" fmla="*/ 11540 h 2154665"/>
                <a:gd name="connsiteX2" fmla="*/ 179068 w 179068"/>
                <a:gd name="connsiteY2" fmla="*/ 44560 h 2154665"/>
                <a:gd name="connsiteX3" fmla="*/ 121918 w 179068"/>
                <a:gd name="connsiteY3" fmla="*/ 2134345 h 2154665"/>
                <a:gd name="connsiteX4" fmla="*/ 101598 w 179068"/>
                <a:gd name="connsiteY4" fmla="*/ 2154665 h 2154665"/>
                <a:gd name="connsiteX5" fmla="*/ 20320 w 179068"/>
                <a:gd name="connsiteY5" fmla="*/ 2154665 h 2154665"/>
                <a:gd name="connsiteX6" fmla="*/ 0 w 179068"/>
                <a:gd name="connsiteY6" fmla="*/ 2134345 h 2154665"/>
                <a:gd name="connsiteX7" fmla="*/ 44450 w 179068"/>
                <a:gd name="connsiteY7" fmla="*/ 108060 h 2154665"/>
                <a:gd name="connsiteX0" fmla="*/ 12700 w 179068"/>
                <a:gd name="connsiteY0" fmla="*/ 24257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12700 w 179068"/>
                <a:gd name="connsiteY7" fmla="*/ 242570 h 2143125"/>
                <a:gd name="connsiteX0" fmla="*/ 12700 w 179068"/>
                <a:gd name="connsiteY0" fmla="*/ 242570 h 2150745"/>
                <a:gd name="connsiteX1" fmla="*/ 121920 w 179068"/>
                <a:gd name="connsiteY1" fmla="*/ 0 h 2150745"/>
                <a:gd name="connsiteX2" fmla="*/ 179068 w 179068"/>
                <a:gd name="connsiteY2" fmla="*/ 33020 h 2150745"/>
                <a:gd name="connsiteX3" fmla="*/ 121918 w 179068"/>
                <a:gd name="connsiteY3" fmla="*/ 2122805 h 2150745"/>
                <a:gd name="connsiteX4" fmla="*/ 147318 w 179068"/>
                <a:gd name="connsiteY4" fmla="*/ 2150745 h 2150745"/>
                <a:gd name="connsiteX5" fmla="*/ 20320 w 179068"/>
                <a:gd name="connsiteY5" fmla="*/ 2143125 h 2150745"/>
                <a:gd name="connsiteX6" fmla="*/ 0 w 179068"/>
                <a:gd name="connsiteY6" fmla="*/ 2122805 h 2150745"/>
                <a:gd name="connsiteX7" fmla="*/ 12700 w 179068"/>
                <a:gd name="connsiteY7" fmla="*/ 242570 h 2150745"/>
                <a:gd name="connsiteX0" fmla="*/ 12700 w 179068"/>
                <a:gd name="connsiteY0" fmla="*/ 242570 h 2284556"/>
                <a:gd name="connsiteX1" fmla="*/ 121920 w 179068"/>
                <a:gd name="connsiteY1" fmla="*/ 0 h 2284556"/>
                <a:gd name="connsiteX2" fmla="*/ 179068 w 179068"/>
                <a:gd name="connsiteY2" fmla="*/ 33020 h 2284556"/>
                <a:gd name="connsiteX3" fmla="*/ 121918 w 179068"/>
                <a:gd name="connsiteY3" fmla="*/ 2122805 h 2284556"/>
                <a:gd name="connsiteX4" fmla="*/ 20320 w 179068"/>
                <a:gd name="connsiteY4" fmla="*/ 2143125 h 2284556"/>
                <a:gd name="connsiteX5" fmla="*/ 0 w 179068"/>
                <a:gd name="connsiteY5" fmla="*/ 2122805 h 2284556"/>
                <a:gd name="connsiteX6" fmla="*/ 12700 w 179068"/>
                <a:gd name="connsiteY6" fmla="*/ 242570 h 2284556"/>
                <a:gd name="connsiteX0" fmla="*/ 12700 w 179068"/>
                <a:gd name="connsiteY0" fmla="*/ 242570 h 2279076"/>
                <a:gd name="connsiteX1" fmla="*/ 121920 w 179068"/>
                <a:gd name="connsiteY1" fmla="*/ 0 h 2279076"/>
                <a:gd name="connsiteX2" fmla="*/ 179068 w 179068"/>
                <a:gd name="connsiteY2" fmla="*/ 33020 h 2279076"/>
                <a:gd name="connsiteX3" fmla="*/ 152398 w 179068"/>
                <a:gd name="connsiteY3" fmla="*/ 2115185 h 2279076"/>
                <a:gd name="connsiteX4" fmla="*/ 20320 w 179068"/>
                <a:gd name="connsiteY4" fmla="*/ 2143125 h 2279076"/>
                <a:gd name="connsiteX5" fmla="*/ 0 w 179068"/>
                <a:gd name="connsiteY5" fmla="*/ 2122805 h 2279076"/>
                <a:gd name="connsiteX6" fmla="*/ 12700 w 179068"/>
                <a:gd name="connsiteY6" fmla="*/ 242570 h 2279076"/>
                <a:gd name="connsiteX0" fmla="*/ 11456 w 177824"/>
                <a:gd name="connsiteY0" fmla="*/ 242570 h 2279076"/>
                <a:gd name="connsiteX1" fmla="*/ 120676 w 177824"/>
                <a:gd name="connsiteY1" fmla="*/ 0 h 2279076"/>
                <a:gd name="connsiteX2" fmla="*/ 177824 w 177824"/>
                <a:gd name="connsiteY2" fmla="*/ 33020 h 2279076"/>
                <a:gd name="connsiteX3" fmla="*/ 151154 w 177824"/>
                <a:gd name="connsiteY3" fmla="*/ 2115185 h 2279076"/>
                <a:gd name="connsiteX4" fmla="*/ 19076 w 177824"/>
                <a:gd name="connsiteY4" fmla="*/ 2143125 h 2279076"/>
                <a:gd name="connsiteX5" fmla="*/ 11456 w 177824"/>
                <a:gd name="connsiteY5" fmla="*/ 242570 h 2279076"/>
                <a:gd name="connsiteX0" fmla="*/ 11456 w 177824"/>
                <a:gd name="connsiteY0" fmla="*/ 242570 h 2174902"/>
                <a:gd name="connsiteX1" fmla="*/ 120676 w 177824"/>
                <a:gd name="connsiteY1" fmla="*/ 0 h 2174902"/>
                <a:gd name="connsiteX2" fmla="*/ 177824 w 177824"/>
                <a:gd name="connsiteY2" fmla="*/ 33020 h 2174902"/>
                <a:gd name="connsiteX3" fmla="*/ 151154 w 177824"/>
                <a:gd name="connsiteY3" fmla="*/ 2115185 h 2174902"/>
                <a:gd name="connsiteX4" fmla="*/ 19076 w 177824"/>
                <a:gd name="connsiteY4" fmla="*/ 2143125 h 2174902"/>
                <a:gd name="connsiteX5" fmla="*/ 11456 w 177824"/>
                <a:gd name="connsiteY5" fmla="*/ 242570 h 2174902"/>
                <a:gd name="connsiteX0" fmla="*/ 11456 w 222274"/>
                <a:gd name="connsiteY0" fmla="*/ 242570 h 2174902"/>
                <a:gd name="connsiteX1" fmla="*/ 120676 w 222274"/>
                <a:gd name="connsiteY1" fmla="*/ 0 h 2174902"/>
                <a:gd name="connsiteX2" fmla="*/ 222274 w 222274"/>
                <a:gd name="connsiteY2" fmla="*/ 13970 h 2174902"/>
                <a:gd name="connsiteX3" fmla="*/ 151154 w 222274"/>
                <a:gd name="connsiteY3" fmla="*/ 2115185 h 2174902"/>
                <a:gd name="connsiteX4" fmla="*/ 19076 w 222274"/>
                <a:gd name="connsiteY4" fmla="*/ 2143125 h 2174902"/>
                <a:gd name="connsiteX5" fmla="*/ 11456 w 222274"/>
                <a:gd name="connsiteY5" fmla="*/ 242570 h 2174902"/>
                <a:gd name="connsiteX0" fmla="*/ 11456 w 304826"/>
                <a:gd name="connsiteY0" fmla="*/ 228600 h 2160932"/>
                <a:gd name="connsiteX1" fmla="*/ 304826 w 304826"/>
                <a:gd name="connsiteY1" fmla="*/ 49530 h 2160932"/>
                <a:gd name="connsiteX2" fmla="*/ 222274 w 304826"/>
                <a:gd name="connsiteY2" fmla="*/ 0 h 2160932"/>
                <a:gd name="connsiteX3" fmla="*/ 151154 w 304826"/>
                <a:gd name="connsiteY3" fmla="*/ 2101215 h 2160932"/>
                <a:gd name="connsiteX4" fmla="*/ 19076 w 304826"/>
                <a:gd name="connsiteY4" fmla="*/ 2129155 h 2160932"/>
                <a:gd name="connsiteX5" fmla="*/ 11456 w 304826"/>
                <a:gd name="connsiteY5" fmla="*/ 228600 h 2160932"/>
                <a:gd name="connsiteX0" fmla="*/ 55122 w 291342"/>
                <a:gd name="connsiteY0" fmla="*/ 171450 h 2160932"/>
                <a:gd name="connsiteX1" fmla="*/ 291342 w 291342"/>
                <a:gd name="connsiteY1" fmla="*/ 49530 h 2160932"/>
                <a:gd name="connsiteX2" fmla="*/ 208790 w 291342"/>
                <a:gd name="connsiteY2" fmla="*/ 0 h 2160932"/>
                <a:gd name="connsiteX3" fmla="*/ 137670 w 291342"/>
                <a:gd name="connsiteY3" fmla="*/ 2101215 h 2160932"/>
                <a:gd name="connsiteX4" fmla="*/ 5592 w 291342"/>
                <a:gd name="connsiteY4" fmla="*/ 2129155 h 2160932"/>
                <a:gd name="connsiteX5" fmla="*/ 55122 w 291342"/>
                <a:gd name="connsiteY5" fmla="*/ 171450 h 2160932"/>
                <a:gd name="connsiteX0" fmla="*/ 91316 w 289436"/>
                <a:gd name="connsiteY0" fmla="*/ 152400 h 2160932"/>
                <a:gd name="connsiteX1" fmla="*/ 289436 w 289436"/>
                <a:gd name="connsiteY1" fmla="*/ 49530 h 2160932"/>
                <a:gd name="connsiteX2" fmla="*/ 206884 w 289436"/>
                <a:gd name="connsiteY2" fmla="*/ 0 h 2160932"/>
                <a:gd name="connsiteX3" fmla="*/ 135764 w 289436"/>
                <a:gd name="connsiteY3" fmla="*/ 2101215 h 2160932"/>
                <a:gd name="connsiteX4" fmla="*/ 3686 w 289436"/>
                <a:gd name="connsiteY4" fmla="*/ 2129155 h 2160932"/>
                <a:gd name="connsiteX5" fmla="*/ 91316 w 289436"/>
                <a:gd name="connsiteY5" fmla="*/ 152400 h 2160932"/>
                <a:gd name="connsiteX0" fmla="*/ 91316 w 289436"/>
                <a:gd name="connsiteY0" fmla="*/ 114300 h 2122832"/>
                <a:gd name="connsiteX1" fmla="*/ 289436 w 289436"/>
                <a:gd name="connsiteY1" fmla="*/ 11430 h 2122832"/>
                <a:gd name="connsiteX2" fmla="*/ 232284 w 289436"/>
                <a:gd name="connsiteY2" fmla="*/ 0 h 2122832"/>
                <a:gd name="connsiteX3" fmla="*/ 135764 w 289436"/>
                <a:gd name="connsiteY3" fmla="*/ 2063115 h 2122832"/>
                <a:gd name="connsiteX4" fmla="*/ 3686 w 289436"/>
                <a:gd name="connsiteY4" fmla="*/ 2091055 h 2122832"/>
                <a:gd name="connsiteX5" fmla="*/ 91316 w 289436"/>
                <a:gd name="connsiteY5" fmla="*/ 114300 h 212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436" h="2122832">
                  <a:moveTo>
                    <a:pt x="91316" y="114300"/>
                  </a:moveTo>
                  <a:cubicBezTo>
                    <a:pt x="104016" y="-42972"/>
                    <a:pt x="278214" y="11430"/>
                    <a:pt x="289436" y="11430"/>
                  </a:cubicBezTo>
                  <a:lnTo>
                    <a:pt x="232284" y="0"/>
                  </a:lnTo>
                  <a:cubicBezTo>
                    <a:pt x="232284" y="688128"/>
                    <a:pt x="135764" y="1374987"/>
                    <a:pt x="135764" y="2063115"/>
                  </a:cubicBezTo>
                  <a:cubicBezTo>
                    <a:pt x="86446" y="2178579"/>
                    <a:pt x="24006" y="2091055"/>
                    <a:pt x="3686" y="2091055"/>
                  </a:cubicBezTo>
                  <a:cubicBezTo>
                    <a:pt x="-19597" y="1778953"/>
                    <a:pt x="74383" y="471487"/>
                    <a:pt x="91316" y="11430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4D50735-8536-DE55-5A40-F8EE077CF98F}"/>
                </a:ext>
              </a:extLst>
            </p:cNvPr>
            <p:cNvSpPr/>
            <p:nvPr/>
          </p:nvSpPr>
          <p:spPr>
            <a:xfrm>
              <a:off x="3251833" y="2406932"/>
              <a:ext cx="4322447" cy="17526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E39BE22-583C-4422-E2C0-9FF2AA9AAA00}"/>
                </a:ext>
              </a:extLst>
            </p:cNvPr>
            <p:cNvSpPr/>
            <p:nvPr/>
          </p:nvSpPr>
          <p:spPr>
            <a:xfrm>
              <a:off x="3008641" y="3545951"/>
              <a:ext cx="4849710" cy="82714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49710" h="82714">
                  <a:moveTo>
                    <a:pt x="109538" y="4763"/>
                  </a:moveTo>
                  <a:lnTo>
                    <a:pt x="4687785" y="0"/>
                  </a:lnTo>
                  <a:lnTo>
                    <a:pt x="4849710" y="68427"/>
                  </a:lnTo>
                  <a:lnTo>
                    <a:pt x="0" y="82714"/>
                  </a:lnTo>
                  <a:lnTo>
                    <a:pt x="109538" y="4763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6">
              <a:extLst>
                <a:ext uri="{FF2B5EF4-FFF2-40B4-BE49-F238E27FC236}">
                  <a16:creationId xmlns:a16="http://schemas.microsoft.com/office/drawing/2014/main" id="{C3049B69-5ED4-9E73-A40D-7ACE98E014FB}"/>
                </a:ext>
              </a:extLst>
            </p:cNvPr>
            <p:cNvSpPr/>
            <p:nvPr/>
          </p:nvSpPr>
          <p:spPr>
            <a:xfrm>
              <a:off x="2815199" y="3627811"/>
              <a:ext cx="5321949" cy="94889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  <a:gd name="connsiteX0" fmla="*/ 109538 w 4911859"/>
                <a:gd name="connsiteY0" fmla="*/ 4763 h 82714"/>
                <a:gd name="connsiteX1" fmla="*/ 4687785 w 4911859"/>
                <a:gd name="connsiteY1" fmla="*/ 0 h 82714"/>
                <a:gd name="connsiteX2" fmla="*/ 4911859 w 4911859"/>
                <a:gd name="connsiteY2" fmla="*/ 76062 h 82714"/>
                <a:gd name="connsiteX3" fmla="*/ 0 w 4911859"/>
                <a:gd name="connsiteY3" fmla="*/ 82714 h 82714"/>
                <a:gd name="connsiteX4" fmla="*/ 109538 w 4911859"/>
                <a:gd name="connsiteY4" fmla="*/ 4763 h 82714"/>
                <a:gd name="connsiteX0" fmla="*/ 149491 w 4951812"/>
                <a:gd name="connsiteY0" fmla="*/ 4763 h 76062"/>
                <a:gd name="connsiteX1" fmla="*/ 4727738 w 4951812"/>
                <a:gd name="connsiteY1" fmla="*/ 0 h 76062"/>
                <a:gd name="connsiteX2" fmla="*/ 4951812 w 4951812"/>
                <a:gd name="connsiteY2" fmla="*/ 76062 h 76062"/>
                <a:gd name="connsiteX3" fmla="*/ 0 w 4951812"/>
                <a:gd name="connsiteY3" fmla="*/ 63627 h 76062"/>
                <a:gd name="connsiteX4" fmla="*/ 149491 w 4951812"/>
                <a:gd name="connsiteY4" fmla="*/ 4763 h 76062"/>
                <a:gd name="connsiteX0" fmla="*/ 158369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58369 w 4960690"/>
                <a:gd name="connsiteY4" fmla="*/ 4763 h 7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0690" h="76062">
                  <a:moveTo>
                    <a:pt x="158369" y="4763"/>
                  </a:moveTo>
                  <a:lnTo>
                    <a:pt x="4736616" y="0"/>
                  </a:lnTo>
                  <a:lnTo>
                    <a:pt x="4960690" y="76062"/>
                  </a:lnTo>
                  <a:lnTo>
                    <a:pt x="0" y="75079"/>
                  </a:lnTo>
                  <a:lnTo>
                    <a:pt x="158369" y="4763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6">
              <a:extLst>
                <a:ext uri="{FF2B5EF4-FFF2-40B4-BE49-F238E27FC236}">
                  <a16:creationId xmlns:a16="http://schemas.microsoft.com/office/drawing/2014/main" id="{D1B34662-3875-57A6-6BB5-C52749FC6B5C}"/>
                </a:ext>
              </a:extLst>
            </p:cNvPr>
            <p:cNvSpPr/>
            <p:nvPr/>
          </p:nvSpPr>
          <p:spPr>
            <a:xfrm>
              <a:off x="2578063" y="3721845"/>
              <a:ext cx="5796223" cy="126025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  <a:gd name="connsiteX0" fmla="*/ 109538 w 4911859"/>
                <a:gd name="connsiteY0" fmla="*/ 4763 h 82714"/>
                <a:gd name="connsiteX1" fmla="*/ 4687785 w 4911859"/>
                <a:gd name="connsiteY1" fmla="*/ 0 h 82714"/>
                <a:gd name="connsiteX2" fmla="*/ 4911859 w 4911859"/>
                <a:gd name="connsiteY2" fmla="*/ 76062 h 82714"/>
                <a:gd name="connsiteX3" fmla="*/ 0 w 4911859"/>
                <a:gd name="connsiteY3" fmla="*/ 82714 h 82714"/>
                <a:gd name="connsiteX4" fmla="*/ 109538 w 4911859"/>
                <a:gd name="connsiteY4" fmla="*/ 4763 h 82714"/>
                <a:gd name="connsiteX0" fmla="*/ 149491 w 4951812"/>
                <a:gd name="connsiteY0" fmla="*/ 4763 h 76062"/>
                <a:gd name="connsiteX1" fmla="*/ 4727738 w 4951812"/>
                <a:gd name="connsiteY1" fmla="*/ 0 h 76062"/>
                <a:gd name="connsiteX2" fmla="*/ 4951812 w 4951812"/>
                <a:gd name="connsiteY2" fmla="*/ 76062 h 76062"/>
                <a:gd name="connsiteX3" fmla="*/ 0 w 4951812"/>
                <a:gd name="connsiteY3" fmla="*/ 63627 h 76062"/>
                <a:gd name="connsiteX4" fmla="*/ 149491 w 4951812"/>
                <a:gd name="connsiteY4" fmla="*/ 4763 h 76062"/>
                <a:gd name="connsiteX0" fmla="*/ 158369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58369 w 4960690"/>
                <a:gd name="connsiteY4" fmla="*/ 4763 h 76062"/>
                <a:gd name="connsiteX0" fmla="*/ 136341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36341 w 4960690"/>
                <a:gd name="connsiteY4" fmla="*/ 4763 h 76062"/>
                <a:gd name="connsiteX0" fmla="*/ 169383 w 4993732"/>
                <a:gd name="connsiteY0" fmla="*/ 4763 h 76062"/>
                <a:gd name="connsiteX1" fmla="*/ 4769658 w 4993732"/>
                <a:gd name="connsiteY1" fmla="*/ 0 h 76062"/>
                <a:gd name="connsiteX2" fmla="*/ 4993732 w 4993732"/>
                <a:gd name="connsiteY2" fmla="*/ 76062 h 76062"/>
                <a:gd name="connsiteX3" fmla="*/ 0 w 4993732"/>
                <a:gd name="connsiteY3" fmla="*/ 75079 h 76062"/>
                <a:gd name="connsiteX4" fmla="*/ 169383 w 4993732"/>
                <a:gd name="connsiteY4" fmla="*/ 4763 h 76062"/>
                <a:gd name="connsiteX0" fmla="*/ 169383 w 4993732"/>
                <a:gd name="connsiteY0" fmla="*/ 8197 h 79496"/>
                <a:gd name="connsiteX1" fmla="*/ 4824728 w 4993732"/>
                <a:gd name="connsiteY1" fmla="*/ 0 h 79496"/>
                <a:gd name="connsiteX2" fmla="*/ 4993732 w 4993732"/>
                <a:gd name="connsiteY2" fmla="*/ 79496 h 79496"/>
                <a:gd name="connsiteX3" fmla="*/ 0 w 4993732"/>
                <a:gd name="connsiteY3" fmla="*/ 78513 h 79496"/>
                <a:gd name="connsiteX4" fmla="*/ 169383 w 4993732"/>
                <a:gd name="connsiteY4" fmla="*/ 8197 h 79496"/>
                <a:gd name="connsiteX0" fmla="*/ 169383 w 5026774"/>
                <a:gd name="connsiteY0" fmla="*/ 8197 h 78513"/>
                <a:gd name="connsiteX1" fmla="*/ 4824728 w 5026774"/>
                <a:gd name="connsiteY1" fmla="*/ 0 h 78513"/>
                <a:gd name="connsiteX2" fmla="*/ 5026774 w 5026774"/>
                <a:gd name="connsiteY2" fmla="*/ 76062 h 78513"/>
                <a:gd name="connsiteX3" fmla="*/ 0 w 5026774"/>
                <a:gd name="connsiteY3" fmla="*/ 78513 h 78513"/>
                <a:gd name="connsiteX4" fmla="*/ 169383 w 5026774"/>
                <a:gd name="connsiteY4" fmla="*/ 8197 h 7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6774" h="78513">
                  <a:moveTo>
                    <a:pt x="169383" y="8197"/>
                  </a:moveTo>
                  <a:lnTo>
                    <a:pt x="4824728" y="0"/>
                  </a:lnTo>
                  <a:lnTo>
                    <a:pt x="5026774" y="76062"/>
                  </a:lnTo>
                  <a:lnTo>
                    <a:pt x="0" y="78513"/>
                  </a:lnTo>
                  <a:lnTo>
                    <a:pt x="169383" y="8197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79A7CEB-B393-CDA1-E7D0-59C14B1C935F}"/>
                </a:ext>
              </a:extLst>
            </p:cNvPr>
            <p:cNvSpPr/>
            <p:nvPr/>
          </p:nvSpPr>
          <p:spPr>
            <a:xfrm>
              <a:off x="2578063" y="3847870"/>
              <a:ext cx="5796223" cy="14024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32B48804-05B4-B74B-53F0-2FF8CA1EC465}"/>
              </a:ext>
            </a:extLst>
          </p:cNvPr>
          <p:cNvGrpSpPr/>
          <p:nvPr/>
        </p:nvGrpSpPr>
        <p:grpSpPr>
          <a:xfrm>
            <a:off x="7693292" y="1303846"/>
            <a:ext cx="3351347" cy="4427085"/>
            <a:chOff x="3866971" y="6327657"/>
            <a:chExt cx="2661978" cy="351643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886A7579-66D4-A278-6899-E6236CF09B66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501125"/>
              <a:chOff x="-704602" y="7985701"/>
              <a:chExt cx="3434247" cy="4516839"/>
            </a:xfrm>
          </p:grpSpPr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634B6191-4B05-3A28-BB2A-FFA59274AB5D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89C8FE58-D9A9-1517-B0E3-C4EF7627F51C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959321" cy="4018542"/>
                <a:chOff x="-229676" y="8483998"/>
                <a:chExt cx="2959321" cy="4018542"/>
              </a:xfrm>
            </p:grpSpPr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AB9F7BBD-448A-B944-6C04-6FDE0549B7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352CDACF-1BC6-7965-C0B5-C2CBAAD129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>
                  <a:extLst>
                    <a:ext uri="{FF2B5EF4-FFF2-40B4-BE49-F238E27FC236}">
                      <a16:creationId xmlns:a16="http://schemas.microsoft.com/office/drawing/2014/main" id="{5B06D4A2-9B72-78DF-2420-9DA86D67E8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364139CE-1FC3-F242-136E-393CEA0B1957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E832B459-4170-F658-2221-620C493123DB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Rectangle: Top Corners Rounded 234">
                  <a:extLst>
                    <a:ext uri="{FF2B5EF4-FFF2-40B4-BE49-F238E27FC236}">
                      <a16:creationId xmlns:a16="http://schemas.microsoft.com/office/drawing/2014/main" id="{CBAC1249-A451-291E-EF21-F10CCD8B4F35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6" name="Rectangle: Top Corners Rounded 235">
                  <a:extLst>
                    <a:ext uri="{FF2B5EF4-FFF2-40B4-BE49-F238E27FC236}">
                      <a16:creationId xmlns:a16="http://schemas.microsoft.com/office/drawing/2014/main" id="{0199A5CC-BF50-D5CA-AB82-76BDDF5051C4}"/>
                    </a:ext>
                  </a:extLst>
                </p:cNvPr>
                <p:cNvSpPr/>
                <p:nvPr/>
              </p:nvSpPr>
              <p:spPr>
                <a:xfrm>
                  <a:off x="1827061" y="12302231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32ADEA33-A2A9-EDD1-C084-076E250C7430}"/>
                    </a:ext>
                  </a:extLst>
                </p:cNvPr>
                <p:cNvSpPr/>
                <p:nvPr/>
              </p:nvSpPr>
              <p:spPr>
                <a:xfrm>
                  <a:off x="1008627" y="996922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951F44DF-EE0D-CF1B-A355-EEAE61531634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32D84ABD-37CA-5E30-A54C-AFE0C4B7936A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3C11B08D-A9D2-BA19-0E89-BE056882130C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62CCCD5-E090-624D-6EE1-7F6073E606EB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2" name="Straight Connector 241">
                  <a:extLst>
                    <a:ext uri="{FF2B5EF4-FFF2-40B4-BE49-F238E27FC236}">
                      <a16:creationId xmlns:a16="http://schemas.microsoft.com/office/drawing/2014/main" id="{426CD281-241E-8984-507B-264AAF0656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50210D8-75AA-5C96-BFC5-65EEDE5F2F17}"/>
                  </a:ext>
                </a:extLst>
              </p:cNvPr>
              <p:cNvSpPr/>
              <p:nvPr/>
            </p:nvSpPr>
            <p:spPr>
              <a:xfrm>
                <a:off x="1532362" y="9996265"/>
                <a:ext cx="148948" cy="71260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E80EC494-B7AA-E7D3-281A-8A1ADD64C5A8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5C7AE418-F2D8-26A0-B053-F493AF2AF474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5A4FD0A5-BAFE-BC2E-70B0-BB50DB385861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B8AE66FB-0364-BB2C-31AB-AB93D8D7FF12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C4079C33-332A-D6A9-D03C-B12F468A83FC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59AAE380-08F5-A1E6-0821-23F8D5187AEC}"/>
              </a:ext>
            </a:extLst>
          </p:cNvPr>
          <p:cNvGrpSpPr/>
          <p:nvPr/>
        </p:nvGrpSpPr>
        <p:grpSpPr>
          <a:xfrm>
            <a:off x="2370711" y="1120784"/>
            <a:ext cx="3076375" cy="4983866"/>
            <a:chOff x="10643532" y="404382"/>
            <a:chExt cx="1327921" cy="2151292"/>
          </a:xfrm>
        </p:grpSpPr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1FA7BA34-3806-D033-6E5F-318811CC6276}"/>
                </a:ext>
              </a:extLst>
            </p:cNvPr>
            <p:cNvGrpSpPr/>
            <p:nvPr/>
          </p:nvGrpSpPr>
          <p:grpSpPr>
            <a:xfrm>
              <a:off x="10643532" y="442194"/>
              <a:ext cx="1327921" cy="2113480"/>
              <a:chOff x="10643532" y="442194"/>
              <a:chExt cx="1327921" cy="2113480"/>
            </a:xfrm>
          </p:grpSpPr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7EE2EDD5-728E-E0E7-0EAC-410E1B1A2283}"/>
                  </a:ext>
                </a:extLst>
              </p:cNvPr>
              <p:cNvGrpSpPr/>
              <p:nvPr/>
            </p:nvGrpSpPr>
            <p:grpSpPr>
              <a:xfrm>
                <a:off x="10643532" y="442194"/>
                <a:ext cx="1327921" cy="2113480"/>
                <a:chOff x="10054654" y="3409395"/>
                <a:chExt cx="1327921" cy="2113480"/>
              </a:xfrm>
            </p:grpSpPr>
            <p:grpSp>
              <p:nvGrpSpPr>
                <p:cNvPr id="248" name="Group 247">
                  <a:extLst>
                    <a:ext uri="{FF2B5EF4-FFF2-40B4-BE49-F238E27FC236}">
                      <a16:creationId xmlns:a16="http://schemas.microsoft.com/office/drawing/2014/main" id="{26C2A0CD-CC84-DB82-BD1B-57ECB730A8F1}"/>
                    </a:ext>
                  </a:extLst>
                </p:cNvPr>
                <p:cNvGrpSpPr/>
                <p:nvPr/>
              </p:nvGrpSpPr>
              <p:grpSpPr>
                <a:xfrm>
                  <a:off x="10219570" y="4652730"/>
                  <a:ext cx="757628" cy="870145"/>
                  <a:chOff x="10347796" y="4645642"/>
                  <a:chExt cx="757628" cy="870145"/>
                </a:xfrm>
              </p:grpSpPr>
              <p:cxnSp>
                <p:nvCxnSpPr>
                  <p:cNvPr id="261" name="Straight Connector 260">
                    <a:extLst>
                      <a:ext uri="{FF2B5EF4-FFF2-40B4-BE49-F238E27FC236}">
                        <a16:creationId xmlns:a16="http://schemas.microsoft.com/office/drawing/2014/main" id="{5C6F08DA-B426-5774-078E-02ADA1349B0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936788" y="4830949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64" name="Rectangle: Top Corners Rounded 263">
                    <a:extLst>
                      <a:ext uri="{FF2B5EF4-FFF2-40B4-BE49-F238E27FC236}">
                        <a16:creationId xmlns:a16="http://schemas.microsoft.com/office/drawing/2014/main" id="{79CDED6F-2170-479A-9BBB-078CB9970F0C}"/>
                      </a:ext>
                    </a:extLst>
                  </p:cNvPr>
                  <p:cNvSpPr/>
                  <p:nvPr/>
                </p:nvSpPr>
                <p:spPr>
                  <a:xfrm flipH="1">
                    <a:off x="10754978" y="5404412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66" name="Straight Connector 265">
                    <a:extLst>
                      <a:ext uri="{FF2B5EF4-FFF2-40B4-BE49-F238E27FC236}">
                        <a16:creationId xmlns:a16="http://schemas.microsoft.com/office/drawing/2014/main" id="{F8AD0B65-B49F-9810-04D2-C2EADF42E1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943391" y="4645642"/>
                    <a:ext cx="102399" cy="181868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68" name="Straight Connector 267">
                    <a:extLst>
                      <a:ext uri="{FF2B5EF4-FFF2-40B4-BE49-F238E27FC236}">
                        <a16:creationId xmlns:a16="http://schemas.microsoft.com/office/drawing/2014/main" id="{AAE71EE6-C16A-9BAA-25D8-E3897232495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529606" y="4837472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69" name="Rectangle: Top Corners Rounded 268">
                    <a:extLst>
                      <a:ext uri="{FF2B5EF4-FFF2-40B4-BE49-F238E27FC236}">
                        <a16:creationId xmlns:a16="http://schemas.microsoft.com/office/drawing/2014/main" id="{0BD6C548-816A-0E82-9BF5-1DDB578C2D3E}"/>
                      </a:ext>
                    </a:extLst>
                  </p:cNvPr>
                  <p:cNvSpPr/>
                  <p:nvPr/>
                </p:nvSpPr>
                <p:spPr>
                  <a:xfrm flipH="1">
                    <a:off x="10347796" y="5410935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70" name="Straight Connector 269">
                    <a:extLst>
                      <a:ext uri="{FF2B5EF4-FFF2-40B4-BE49-F238E27FC236}">
                        <a16:creationId xmlns:a16="http://schemas.microsoft.com/office/drawing/2014/main" id="{04D3DDDB-01B5-6879-36AE-BCE4588BDC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536209" y="4652165"/>
                    <a:ext cx="102399" cy="181868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C5690087-B46C-2C59-757E-E4357D916003}"/>
                    </a:ext>
                  </a:extLst>
                </p:cNvPr>
                <p:cNvGrpSpPr/>
                <p:nvPr/>
              </p:nvGrpSpPr>
              <p:grpSpPr>
                <a:xfrm>
                  <a:off x="10054654" y="3409395"/>
                  <a:ext cx="1327921" cy="1292632"/>
                  <a:chOff x="6715464" y="3254124"/>
                  <a:chExt cx="1534625" cy="1493841"/>
                </a:xfrm>
              </p:grpSpPr>
              <p:grpSp>
                <p:nvGrpSpPr>
                  <p:cNvPr id="252" name="Group 251">
                    <a:extLst>
                      <a:ext uri="{FF2B5EF4-FFF2-40B4-BE49-F238E27FC236}">
                        <a16:creationId xmlns:a16="http://schemas.microsoft.com/office/drawing/2014/main" id="{10906039-FFB0-CD4C-D0EB-E452AC4BA706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715464" y="3254124"/>
                    <a:ext cx="1534625" cy="1493841"/>
                    <a:chOff x="3101939" y="4851431"/>
                    <a:chExt cx="2536874" cy="2469456"/>
                  </a:xfrm>
                </p:grpSpPr>
                <p:sp>
                  <p:nvSpPr>
                    <p:cNvPr id="254" name="Oval 253">
                      <a:extLst>
                        <a:ext uri="{FF2B5EF4-FFF2-40B4-BE49-F238E27FC236}">
                          <a16:creationId xmlns:a16="http://schemas.microsoft.com/office/drawing/2014/main" id="{7DCDCAF8-82FE-0906-B3FA-CEE3F44499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1939" y="4851431"/>
                      <a:ext cx="2536874" cy="2447775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" name="Oval 254">
                      <a:extLst>
                        <a:ext uri="{FF2B5EF4-FFF2-40B4-BE49-F238E27FC236}">
                          <a16:creationId xmlns:a16="http://schemas.microsoft.com/office/drawing/2014/main" id="{D24B74A6-E478-ED55-1BD7-57C572139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725" y="595394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6" name="Freeform: Shape 255">
                      <a:extLst>
                        <a:ext uri="{FF2B5EF4-FFF2-40B4-BE49-F238E27FC236}">
                          <a16:creationId xmlns:a16="http://schemas.microsoft.com/office/drawing/2014/main" id="{DEEBFA6C-9ED8-3D4B-EEA0-E30BFA286195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760275" y="6835060"/>
                      <a:ext cx="620241" cy="485827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20241" h="485827">
                          <a:moveTo>
                            <a:pt x="0" y="0"/>
                          </a:moveTo>
                          <a:cubicBezTo>
                            <a:pt x="74612" y="141288"/>
                            <a:pt x="430213" y="328613"/>
                            <a:pt x="533400" y="409575"/>
                          </a:cubicBezTo>
                          <a:cubicBezTo>
                            <a:pt x="636587" y="490537"/>
                            <a:pt x="619125" y="485775"/>
                            <a:pt x="619125" y="485775"/>
                          </a:cubicBezTo>
                          <a:lnTo>
                            <a:pt x="619125" y="48577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7" name="Freeform: Shape 256">
                      <a:extLst>
                        <a:ext uri="{FF2B5EF4-FFF2-40B4-BE49-F238E27FC236}">
                          <a16:creationId xmlns:a16="http://schemas.microsoft.com/office/drawing/2014/main" id="{3EAF5425-496E-CAE4-AF6A-C86AB4D397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10379" y="6398428"/>
                      <a:ext cx="184935" cy="190500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8" name="Oval 257">
                      <a:extLst>
                        <a:ext uri="{FF2B5EF4-FFF2-40B4-BE49-F238E27FC236}">
                          <a16:creationId xmlns:a16="http://schemas.microsoft.com/office/drawing/2014/main" id="{D5F013DF-4216-A28F-AC54-7B01AF5774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21319" y="595394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9" name="Oval 258">
                      <a:extLst>
                        <a:ext uri="{FF2B5EF4-FFF2-40B4-BE49-F238E27FC236}">
                          <a16:creationId xmlns:a16="http://schemas.microsoft.com/office/drawing/2014/main" id="{D678C7B9-5EDD-9520-9EA1-FC9F53F7F6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9028" y="6103471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0" name="Oval 259">
                      <a:extLst>
                        <a:ext uri="{FF2B5EF4-FFF2-40B4-BE49-F238E27FC236}">
                          <a16:creationId xmlns:a16="http://schemas.microsoft.com/office/drawing/2014/main" id="{1AE339F9-44C7-DB5E-8316-D983D13E01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77061" y="6086694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1F9D7CA7-810F-12B3-F539-B40D24624AFF}"/>
                      </a:ext>
                    </a:extLst>
                  </p:cNvPr>
                  <p:cNvSpPr/>
                  <p:nvPr/>
                </p:nvSpPr>
                <p:spPr>
                  <a:xfrm rot="21346442">
                    <a:off x="8016684" y="3561642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FB9E28FF-E4E9-3DBD-4ACD-F3CD4ADE9B44}"/>
                      </a:ext>
                    </a:extLst>
                  </p:cNvPr>
                  <p:cNvSpPr/>
                  <p:nvPr/>
                </p:nvSpPr>
                <p:spPr>
                  <a:xfrm rot="253558" flipH="1">
                    <a:off x="6732925" y="3546513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id="{98F8076D-920E-939B-9683-C75004DC9E63}"/>
                    </a:ext>
                  </a:extLst>
                </p:cNvPr>
                <p:cNvSpPr/>
                <p:nvPr/>
              </p:nvSpPr>
              <p:spPr>
                <a:xfrm rot="1546351" flipH="1">
                  <a:off x="11036779" y="4244446"/>
                  <a:ext cx="128801" cy="32468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" name="Freeform: Shape 1">
                  <a:extLst>
                    <a:ext uri="{FF2B5EF4-FFF2-40B4-BE49-F238E27FC236}">
                      <a16:creationId xmlns:a16="http://schemas.microsoft.com/office/drawing/2014/main" id="{5A3752F6-1E9F-42FC-5A88-52918A4C66DA}"/>
                    </a:ext>
                  </a:extLst>
                </p:cNvPr>
                <p:cNvSpPr/>
                <p:nvPr/>
              </p:nvSpPr>
              <p:spPr>
                <a:xfrm rot="20053649">
                  <a:off x="10161014" y="4280486"/>
                  <a:ext cx="170375" cy="32468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6F1F8749-90C9-DE42-1DFB-6FF47070C106}"/>
                  </a:ext>
                </a:extLst>
              </p:cNvPr>
              <p:cNvSpPr/>
              <p:nvPr/>
            </p:nvSpPr>
            <p:spPr>
              <a:xfrm rot="233026" flipH="1">
                <a:off x="10671288" y="665307"/>
                <a:ext cx="136316" cy="290086"/>
              </a:xfrm>
              <a:custGeom>
                <a:avLst/>
                <a:gdLst>
                  <a:gd name="connsiteX0" fmla="*/ 27335 w 122225"/>
                  <a:gd name="connsiteY0" fmla="*/ 0 h 264148"/>
                  <a:gd name="connsiteX1" fmla="*/ 0 w 122225"/>
                  <a:gd name="connsiteY1" fmla="*/ 0 h 264148"/>
                  <a:gd name="connsiteX2" fmla="*/ 43973 w 122225"/>
                  <a:gd name="connsiteY2" fmla="*/ 88634 h 264148"/>
                  <a:gd name="connsiteX3" fmla="*/ 82660 w 122225"/>
                  <a:gd name="connsiteY3" fmla="*/ 224990 h 264148"/>
                  <a:gd name="connsiteX4" fmla="*/ 88122 w 122225"/>
                  <a:gd name="connsiteY4" fmla="*/ 264148 h 264148"/>
                  <a:gd name="connsiteX5" fmla="*/ 122225 w 122225"/>
                  <a:gd name="connsiteY5" fmla="*/ 264148 h 264148"/>
                  <a:gd name="connsiteX6" fmla="*/ 112547 w 122225"/>
                  <a:gd name="connsiteY6" fmla="*/ 202958 h 264148"/>
                  <a:gd name="connsiteX7" fmla="*/ 73859 w 122225"/>
                  <a:gd name="connsiteY7" fmla="*/ 82703 h 264148"/>
                  <a:gd name="connsiteX8" fmla="*/ 27335 w 122225"/>
                  <a:gd name="connsiteY8" fmla="*/ 0 h 264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225" h="264148">
                    <a:moveTo>
                      <a:pt x="27335" y="0"/>
                    </a:moveTo>
                    <a:lnTo>
                      <a:pt x="0" y="0"/>
                    </a:lnTo>
                    <a:lnTo>
                      <a:pt x="43973" y="88634"/>
                    </a:lnTo>
                    <a:cubicBezTo>
                      <a:pt x="60772" y="132088"/>
                      <a:pt x="73816" y="177702"/>
                      <a:pt x="82660" y="224990"/>
                    </a:cubicBezTo>
                    <a:lnTo>
                      <a:pt x="88122" y="264148"/>
                    </a:lnTo>
                    <a:lnTo>
                      <a:pt x="122225" y="264148"/>
                    </a:lnTo>
                    <a:lnTo>
                      <a:pt x="112547" y="202958"/>
                    </a:lnTo>
                    <a:cubicBezTo>
                      <a:pt x="103703" y="161254"/>
                      <a:pt x="90658" y="121026"/>
                      <a:pt x="73859" y="82703"/>
                    </a:cubicBezTo>
                    <a:lnTo>
                      <a:pt x="27335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AC796CD-226A-3F47-D7FF-9F317A39EB33}"/>
                </a:ext>
              </a:extLst>
            </p:cNvPr>
            <p:cNvSpPr/>
            <p:nvPr/>
          </p:nvSpPr>
          <p:spPr>
            <a:xfrm>
              <a:off x="10742129" y="404382"/>
              <a:ext cx="1116134" cy="315649"/>
            </a:xfrm>
            <a:custGeom>
              <a:avLst/>
              <a:gdLst>
                <a:gd name="connsiteX0" fmla="*/ 647190 w 1294381"/>
                <a:gd name="connsiteY0" fmla="*/ 0 h 358077"/>
                <a:gd name="connsiteX1" fmla="*/ 1273778 w 1294381"/>
                <a:gd name="connsiteY1" fmla="*/ 321453 h 358077"/>
                <a:gd name="connsiteX2" fmla="*/ 1294381 w 1294381"/>
                <a:gd name="connsiteY2" fmla="*/ 358077 h 358077"/>
                <a:gd name="connsiteX3" fmla="*/ 0 w 1294381"/>
                <a:gd name="connsiteY3" fmla="*/ 358077 h 358077"/>
                <a:gd name="connsiteX4" fmla="*/ 20602 w 1294381"/>
                <a:gd name="connsiteY4" fmla="*/ 321453 h 358077"/>
                <a:gd name="connsiteX5" fmla="*/ 647190 w 1294381"/>
                <a:gd name="connsiteY5" fmla="*/ 0 h 35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4381" h="358077">
                  <a:moveTo>
                    <a:pt x="647190" y="0"/>
                  </a:moveTo>
                  <a:cubicBezTo>
                    <a:pt x="908020" y="0"/>
                    <a:pt x="1137984" y="127511"/>
                    <a:pt x="1273778" y="321453"/>
                  </a:cubicBezTo>
                  <a:lnTo>
                    <a:pt x="1294381" y="358077"/>
                  </a:lnTo>
                  <a:lnTo>
                    <a:pt x="0" y="358077"/>
                  </a:lnTo>
                  <a:lnTo>
                    <a:pt x="20602" y="321453"/>
                  </a:lnTo>
                  <a:cubicBezTo>
                    <a:pt x="156396" y="127511"/>
                    <a:pt x="386360" y="0"/>
                    <a:pt x="647190" y="0"/>
                  </a:cubicBezTo>
                  <a:close/>
                </a:path>
              </a:pathLst>
            </a:custGeom>
            <a:solidFill>
              <a:schemeClr val="tx1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3" name="Cloud 272">
            <a:extLst>
              <a:ext uri="{FF2B5EF4-FFF2-40B4-BE49-F238E27FC236}">
                <a16:creationId xmlns:a16="http://schemas.microsoft.com/office/drawing/2014/main" id="{A6C7BAD6-83DA-994A-0714-C48A7CB262FE}"/>
              </a:ext>
            </a:extLst>
          </p:cNvPr>
          <p:cNvSpPr/>
          <p:nvPr/>
        </p:nvSpPr>
        <p:spPr>
          <a:xfrm rot="21309157">
            <a:off x="2499030" y="1599106"/>
            <a:ext cx="2377755" cy="932255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Cloud 273">
            <a:extLst>
              <a:ext uri="{FF2B5EF4-FFF2-40B4-BE49-F238E27FC236}">
                <a16:creationId xmlns:a16="http://schemas.microsoft.com/office/drawing/2014/main" id="{64F79FF2-2020-1A00-DC6A-48D5E52F70C5}"/>
              </a:ext>
            </a:extLst>
          </p:cNvPr>
          <p:cNvSpPr/>
          <p:nvPr/>
        </p:nvSpPr>
        <p:spPr>
          <a:xfrm rot="708754">
            <a:off x="3384341" y="1597183"/>
            <a:ext cx="1908101" cy="932255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0" name="emojimouth">
            <a:hlinkClick r:id="" action="ppaction://media"/>
            <a:extLst>
              <a:ext uri="{FF2B5EF4-FFF2-40B4-BE49-F238E27FC236}">
                <a16:creationId xmlns:a16="http://schemas.microsoft.com/office/drawing/2014/main" id="{633059BF-1321-E90F-D9DE-92D4178FFA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3669493" y="3418216"/>
            <a:ext cx="323586" cy="236726"/>
          </a:xfrm>
          <a:prstGeom prst="rect">
            <a:avLst/>
          </a:prstGeom>
        </p:spPr>
      </p:pic>
      <p:sp>
        <p:nvSpPr>
          <p:cNvPr id="4" name="Arc 3">
            <a:extLst>
              <a:ext uri="{FF2B5EF4-FFF2-40B4-BE49-F238E27FC236}">
                <a16:creationId xmlns:a16="http://schemas.microsoft.com/office/drawing/2014/main" id="{86389703-EBFD-B3F5-B1A1-2A6AF77C2CDD}"/>
              </a:ext>
            </a:extLst>
          </p:cNvPr>
          <p:cNvSpPr/>
          <p:nvPr/>
        </p:nvSpPr>
        <p:spPr>
          <a:xfrm rot="19043713">
            <a:off x="8643282" y="2384930"/>
            <a:ext cx="914400" cy="914400"/>
          </a:xfrm>
          <a:prstGeom prst="arc">
            <a:avLst>
              <a:gd name="adj1" fmla="val 19106845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IVoiceGenerator_com_25-12-2024T17_58_30_ J">
            <a:hlinkClick r:id="" action="ppaction://media"/>
            <a:extLst>
              <a:ext uri="{FF2B5EF4-FFF2-40B4-BE49-F238E27FC236}">
                <a16:creationId xmlns:a16="http://schemas.microsoft.com/office/drawing/2014/main" id="{264AFD43-E677-F6B4-88CC-36C8C2B1637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0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7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8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BEC9A99-ADFC-7EFF-62EA-AA829C421663}"/>
              </a:ext>
            </a:extLst>
          </p:cNvPr>
          <p:cNvSpPr/>
          <p:nvPr/>
        </p:nvSpPr>
        <p:spPr>
          <a:xfrm>
            <a:off x="-36890" y="-8206"/>
            <a:ext cx="12228890" cy="386249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87A41753-003F-EBBA-106C-38B3FF72629D}"/>
              </a:ext>
            </a:extLst>
          </p:cNvPr>
          <p:cNvSpPr/>
          <p:nvPr/>
        </p:nvSpPr>
        <p:spPr>
          <a:xfrm>
            <a:off x="10195000" y="-765144"/>
            <a:ext cx="4327922" cy="1032387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5C8A1C41-1EC8-F5E9-9835-FD91E190B1C5}"/>
              </a:ext>
            </a:extLst>
          </p:cNvPr>
          <p:cNvGrpSpPr/>
          <p:nvPr/>
        </p:nvGrpSpPr>
        <p:grpSpPr>
          <a:xfrm>
            <a:off x="5902666" y="-482327"/>
            <a:ext cx="5997618" cy="5000423"/>
            <a:chOff x="2008164" y="-580423"/>
            <a:chExt cx="5997618" cy="500042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E37A22A-103C-7287-1549-08C441DC6652}"/>
                </a:ext>
              </a:extLst>
            </p:cNvPr>
            <p:cNvGrpSpPr/>
            <p:nvPr/>
          </p:nvGrpSpPr>
          <p:grpSpPr>
            <a:xfrm>
              <a:off x="2008164" y="-580423"/>
              <a:ext cx="3498458" cy="4966817"/>
              <a:chOff x="33241" y="1503719"/>
              <a:chExt cx="2006718" cy="2848969"/>
            </a:xfrm>
          </p:grpSpPr>
          <p:sp>
            <p:nvSpPr>
              <p:cNvPr id="88" name="Cloud 87">
                <a:extLst>
                  <a:ext uri="{FF2B5EF4-FFF2-40B4-BE49-F238E27FC236}">
                    <a16:creationId xmlns:a16="http://schemas.microsoft.com/office/drawing/2014/main" id="{1F285EAE-EF6E-44EF-4517-95AB7214C4D6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D69183C6-3886-223E-464D-1A3E38B61D6E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Cloud 89">
                <a:extLst>
                  <a:ext uri="{FF2B5EF4-FFF2-40B4-BE49-F238E27FC236}">
                    <a16:creationId xmlns:a16="http://schemas.microsoft.com/office/drawing/2014/main" id="{99763B19-3678-6A3A-CF3D-715EFFA2B6C3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Cloud 90">
                <a:extLst>
                  <a:ext uri="{FF2B5EF4-FFF2-40B4-BE49-F238E27FC236}">
                    <a16:creationId xmlns:a16="http://schemas.microsoft.com/office/drawing/2014/main" id="{236F38E9-151D-F623-D0BA-84C530A786ED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Cloud 91">
                <a:extLst>
                  <a:ext uri="{FF2B5EF4-FFF2-40B4-BE49-F238E27FC236}">
                    <a16:creationId xmlns:a16="http://schemas.microsoft.com/office/drawing/2014/main" id="{68D05B25-EF5F-76C6-5D74-7DF4DDC7F72E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D6CF89B1-303A-CE41-D9E9-9BEE5001A24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34" name="Group 133">
                  <a:extLst>
                    <a:ext uri="{FF2B5EF4-FFF2-40B4-BE49-F238E27FC236}">
                      <a16:creationId xmlns:a16="http://schemas.microsoft.com/office/drawing/2014/main" id="{865DFEFF-B030-2CF9-CE35-9015219C2A66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9" name="Flowchart: Decision 212">
                    <a:extLst>
                      <a:ext uri="{FF2B5EF4-FFF2-40B4-BE49-F238E27FC236}">
                        <a16:creationId xmlns:a16="http://schemas.microsoft.com/office/drawing/2014/main" id="{CF2DAE1D-3910-D06A-EE7C-15AFF078B3AA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3CDCD5E4-7050-059B-255C-AC4075CA9654}"/>
                      </a:ext>
                    </a:extLst>
                  </p:cNvPr>
                  <p:cNvCxnSpPr>
                    <a:cxnSpLocks/>
                    <a:stCxn id="139" idx="0"/>
                    <a:endCxn id="13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5B70FC49-266D-DDDA-9661-22557BC0389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50602208-36E6-3EA4-ECFD-44CEA03C61B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7D88F26D-9D3C-F524-F878-9F802816949B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51A0E8E6-86B3-DC57-EA67-EC3C3CDB57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B26D0B09-24D6-0C7C-6473-E33F65C4CD7B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466FE659-2419-0C70-9F92-D0B9484B428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2" name="Flowchart: Decision 212">
                    <a:extLst>
                      <a:ext uri="{FF2B5EF4-FFF2-40B4-BE49-F238E27FC236}">
                        <a16:creationId xmlns:a16="http://schemas.microsoft.com/office/drawing/2014/main" id="{EAB0A2AE-8342-605C-2255-75C3A6B4797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33" name="Straight Connector 132">
                    <a:extLst>
                      <a:ext uri="{FF2B5EF4-FFF2-40B4-BE49-F238E27FC236}">
                        <a16:creationId xmlns:a16="http://schemas.microsoft.com/office/drawing/2014/main" id="{E0F0300C-2318-71CA-3CD1-71C29CAD527F}"/>
                      </a:ext>
                    </a:extLst>
                  </p:cNvPr>
                  <p:cNvCxnSpPr>
                    <a:cxnSpLocks/>
                    <a:stCxn id="132" idx="0"/>
                    <a:endCxn id="13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9066AEF3-7A1D-A157-0D99-3156C0DD8CF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3734F5BF-DCB8-E5E2-85BE-EA49D3C60832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8C922DF5-7568-B8F4-DD8E-60B09E5417B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D3621DC-E265-C1D0-0F49-BA9892669A4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A2265AB2-6C2C-C008-EA2A-7FC91D2BF4B4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19DC0C06-7241-40AE-BAFD-19C9E0C798B7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25" name="Flowchart: Decision 212">
                    <a:extLst>
                      <a:ext uri="{FF2B5EF4-FFF2-40B4-BE49-F238E27FC236}">
                        <a16:creationId xmlns:a16="http://schemas.microsoft.com/office/drawing/2014/main" id="{ECD4385E-F785-6226-0484-EA49D8E9E7DD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26" name="Straight Connector 125">
                    <a:extLst>
                      <a:ext uri="{FF2B5EF4-FFF2-40B4-BE49-F238E27FC236}">
                        <a16:creationId xmlns:a16="http://schemas.microsoft.com/office/drawing/2014/main" id="{028BF621-1788-C7D5-AF74-43A1A708D5FC}"/>
                      </a:ext>
                    </a:extLst>
                  </p:cNvPr>
                  <p:cNvCxnSpPr>
                    <a:cxnSpLocks/>
                    <a:stCxn id="125" idx="0"/>
                    <a:endCxn id="12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7EA78B3D-D35E-126C-4084-B231F14F40EF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EA08B1AE-A8B1-C530-BC09-C6A6115DD0C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06075D75-EAFC-75F0-CED4-5ABAF8C06F87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82280418-DA1B-EF35-AECE-38FF4B237CC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BB341D46-B4BE-30B4-BF76-F26F7D0EF246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098C24EE-CFAF-4CB8-3280-7991A140A44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8" name="Flowchart: Decision 212">
                    <a:extLst>
                      <a:ext uri="{FF2B5EF4-FFF2-40B4-BE49-F238E27FC236}">
                        <a16:creationId xmlns:a16="http://schemas.microsoft.com/office/drawing/2014/main" id="{34461469-8645-5BD6-F7C8-ED662F4CD92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9" name="Straight Connector 118">
                    <a:extLst>
                      <a:ext uri="{FF2B5EF4-FFF2-40B4-BE49-F238E27FC236}">
                        <a16:creationId xmlns:a16="http://schemas.microsoft.com/office/drawing/2014/main" id="{968F2415-08BD-9766-3103-F47306342FF7}"/>
                      </a:ext>
                    </a:extLst>
                  </p:cNvPr>
                  <p:cNvCxnSpPr>
                    <a:cxnSpLocks/>
                    <a:stCxn id="118" idx="0"/>
                    <a:endCxn id="11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404A23BF-F8EE-5314-9522-4A9BA8F8FD15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B9276680-3604-F9AC-91C9-DA1132A6E02C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8681EE60-202D-46E4-4CD1-5320E58C2C53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B63C65FA-D857-D5DE-C43E-790D66DC0381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49FEF8AF-0C49-7A5C-E0D4-CE52C98FF7D8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5AC29310-6590-5A69-EB5D-92846337DDB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1" name="Flowchart: Decision 212">
                    <a:extLst>
                      <a:ext uri="{FF2B5EF4-FFF2-40B4-BE49-F238E27FC236}">
                        <a16:creationId xmlns:a16="http://schemas.microsoft.com/office/drawing/2014/main" id="{78EBFA10-C8FA-06E8-A708-B8508FC21FFA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2" name="Straight Connector 111">
                    <a:extLst>
                      <a:ext uri="{FF2B5EF4-FFF2-40B4-BE49-F238E27FC236}">
                        <a16:creationId xmlns:a16="http://schemas.microsoft.com/office/drawing/2014/main" id="{34282598-4E65-471C-4592-E03541229C62}"/>
                      </a:ext>
                    </a:extLst>
                  </p:cNvPr>
                  <p:cNvCxnSpPr>
                    <a:cxnSpLocks/>
                    <a:stCxn id="111" idx="0"/>
                    <a:endCxn id="111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0E30E0A0-8964-46EB-8B50-AF7D0300AFE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E178DF9B-041F-AF94-94FA-B2F811CAA61B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B2B04074-9BB8-B9E9-F372-C6BF4C0026B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791E46F6-7DB2-2910-DE79-703E7B7FE72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ACF9E95E-152C-BBC9-3A1B-EDF39667D7D8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5D03307C-A9E4-302F-C5BF-DE5444F0B1A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04" name="Flowchart: Decision 212">
                    <a:extLst>
                      <a:ext uri="{FF2B5EF4-FFF2-40B4-BE49-F238E27FC236}">
                        <a16:creationId xmlns:a16="http://schemas.microsoft.com/office/drawing/2014/main" id="{D6E6B343-6137-C1ED-0F35-8C70DF39C29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850B6D8E-EA1D-FA41-8FFF-A0E723B786C5}"/>
                      </a:ext>
                    </a:extLst>
                  </p:cNvPr>
                  <p:cNvCxnSpPr>
                    <a:cxnSpLocks/>
                    <a:stCxn id="104" idx="0"/>
                    <a:endCxn id="10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4B5893B2-6655-0CF0-ED5F-42E5C0816FE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DD3D86BD-1BD7-1050-634D-D8F92C0152ED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2F162088-B156-1754-40E0-82EFCDA6528B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9F0B7C5-0724-E96B-DE90-397928F047A6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7FC0F121-377F-E532-9FC6-A23E4F6D2B87}"/>
                </a:ext>
              </a:extLst>
            </p:cNvPr>
            <p:cNvGrpSpPr/>
            <p:nvPr/>
          </p:nvGrpSpPr>
          <p:grpSpPr>
            <a:xfrm>
              <a:off x="4682041" y="106711"/>
              <a:ext cx="3323741" cy="4313289"/>
              <a:chOff x="44518" y="1878583"/>
              <a:chExt cx="1906500" cy="2474105"/>
            </a:xfrm>
          </p:grpSpPr>
          <p:sp>
            <p:nvSpPr>
              <p:cNvPr id="142" name="Cloud 141">
                <a:extLst>
                  <a:ext uri="{FF2B5EF4-FFF2-40B4-BE49-F238E27FC236}">
                    <a16:creationId xmlns:a16="http://schemas.microsoft.com/office/drawing/2014/main" id="{F43788D8-D1CD-B802-C70A-744138E19859}"/>
                  </a:ext>
                </a:extLst>
              </p:cNvPr>
              <p:cNvSpPr/>
              <p:nvPr/>
            </p:nvSpPr>
            <p:spPr>
              <a:xfrm>
                <a:off x="289011" y="2805258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D2CF9E33-47EF-B14F-110D-2264DF51230A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Cloud 143">
                <a:extLst>
                  <a:ext uri="{FF2B5EF4-FFF2-40B4-BE49-F238E27FC236}">
                    <a16:creationId xmlns:a16="http://schemas.microsoft.com/office/drawing/2014/main" id="{DBDAF23A-1251-046E-1516-2ADD9DF09CA9}"/>
                  </a:ext>
                </a:extLst>
              </p:cNvPr>
              <p:cNvSpPr/>
              <p:nvPr/>
            </p:nvSpPr>
            <p:spPr>
              <a:xfrm>
                <a:off x="584868" y="1977773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Cloud 144">
                <a:extLst>
                  <a:ext uri="{FF2B5EF4-FFF2-40B4-BE49-F238E27FC236}">
                    <a16:creationId xmlns:a16="http://schemas.microsoft.com/office/drawing/2014/main" id="{598CC093-6372-CDAF-EBBC-B90173EF7CA3}"/>
                  </a:ext>
                </a:extLst>
              </p:cNvPr>
              <p:cNvSpPr/>
              <p:nvPr/>
            </p:nvSpPr>
            <p:spPr>
              <a:xfrm rot="951828">
                <a:off x="44518" y="1878583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6" name="Cloud 145">
                <a:extLst>
                  <a:ext uri="{FF2B5EF4-FFF2-40B4-BE49-F238E27FC236}">
                    <a16:creationId xmlns:a16="http://schemas.microsoft.com/office/drawing/2014/main" id="{68EBA6AD-A9CC-0F0D-B42A-93D11722679B}"/>
                  </a:ext>
                </a:extLst>
              </p:cNvPr>
              <p:cNvSpPr/>
              <p:nvPr/>
            </p:nvSpPr>
            <p:spPr>
              <a:xfrm rot="1922588">
                <a:off x="493553" y="240416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7EE293B-CE9C-3D06-0322-7CD50E5ACBF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7600471D-C6B5-7ED0-9C16-443575079D2C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93" name="Flowchart: Decision 212">
                    <a:extLst>
                      <a:ext uri="{FF2B5EF4-FFF2-40B4-BE49-F238E27FC236}">
                        <a16:creationId xmlns:a16="http://schemas.microsoft.com/office/drawing/2014/main" id="{40064FA5-599B-90D8-34D6-7CDD421AE50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94" name="Straight Connector 193">
                    <a:extLst>
                      <a:ext uri="{FF2B5EF4-FFF2-40B4-BE49-F238E27FC236}">
                        <a16:creationId xmlns:a16="http://schemas.microsoft.com/office/drawing/2014/main" id="{54AFBC7F-EB74-165E-EC25-4A63E3781BB8}"/>
                      </a:ext>
                    </a:extLst>
                  </p:cNvPr>
                  <p:cNvCxnSpPr>
                    <a:cxnSpLocks/>
                    <a:stCxn id="193" idx="0"/>
                    <a:endCxn id="19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6D1B8BD5-33E3-7504-C47E-F993B98B804E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0DECBD75-54DB-57A3-CC0F-7B760076E685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E56F4F84-71F5-3B1D-AD09-5A395718757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9CFDBC25-FFA1-9AC3-111F-BB6942482063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9F4E444C-6487-AC41-D1CB-A5CC7463F77D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81" name="Group 180">
                  <a:extLst>
                    <a:ext uri="{FF2B5EF4-FFF2-40B4-BE49-F238E27FC236}">
                      <a16:creationId xmlns:a16="http://schemas.microsoft.com/office/drawing/2014/main" id="{770E42B6-F59B-A6C1-582F-6952F028DF9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86" name="Flowchart: Decision 212">
                    <a:extLst>
                      <a:ext uri="{FF2B5EF4-FFF2-40B4-BE49-F238E27FC236}">
                        <a16:creationId xmlns:a16="http://schemas.microsoft.com/office/drawing/2014/main" id="{3E622466-F443-65CB-7692-11EBB29FF440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87" name="Straight Connector 186">
                    <a:extLst>
                      <a:ext uri="{FF2B5EF4-FFF2-40B4-BE49-F238E27FC236}">
                        <a16:creationId xmlns:a16="http://schemas.microsoft.com/office/drawing/2014/main" id="{76D1579B-D010-FBA4-ECAD-D27D091D54A5}"/>
                      </a:ext>
                    </a:extLst>
                  </p:cNvPr>
                  <p:cNvCxnSpPr>
                    <a:cxnSpLocks/>
                    <a:stCxn id="186" idx="0"/>
                    <a:endCxn id="18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A433ED9B-1A67-F9D2-42C2-928C6F62A9A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063A82D3-8CE0-E20F-C115-7267E17B6D1A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667DD53E-514D-D6E3-A578-6DD7E1DC4B3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631F72C9-63B6-4E2C-FEB4-AE6AE54AB1F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CC128616-6463-982A-0ED9-B4757C1D0C63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DEB02B5A-0314-BAFC-55A8-C679BE52F5CD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79" name="Flowchart: Decision 212">
                    <a:extLst>
                      <a:ext uri="{FF2B5EF4-FFF2-40B4-BE49-F238E27FC236}">
                        <a16:creationId xmlns:a16="http://schemas.microsoft.com/office/drawing/2014/main" id="{C8841D76-C8C0-5895-8B67-BFC49591E748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80" name="Straight Connector 179">
                    <a:extLst>
                      <a:ext uri="{FF2B5EF4-FFF2-40B4-BE49-F238E27FC236}">
                        <a16:creationId xmlns:a16="http://schemas.microsoft.com/office/drawing/2014/main" id="{0D510419-3C06-D8ED-A604-A16CB5945F74}"/>
                      </a:ext>
                    </a:extLst>
                  </p:cNvPr>
                  <p:cNvCxnSpPr>
                    <a:cxnSpLocks/>
                    <a:stCxn id="179" idx="0"/>
                    <a:endCxn id="179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E00FFF74-66F2-ABB0-346C-DA1C747ED3F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E74C002D-DC07-0453-3F03-D91760971442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75B8AEC1-58FE-8C6C-4CCC-52DC2416FCB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B19B7EA0-0923-171E-6265-70E9A666C7CA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244AF941-1FAB-3FB5-D875-750BF171E8B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84F0F40F-134A-3827-CBB9-5452469DC80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72" name="Flowchart: Decision 212">
                    <a:extLst>
                      <a:ext uri="{FF2B5EF4-FFF2-40B4-BE49-F238E27FC236}">
                        <a16:creationId xmlns:a16="http://schemas.microsoft.com/office/drawing/2014/main" id="{26AFD172-C4F9-4482-344A-4FF9DA3FD923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05B52EA8-7F11-D07F-CBF8-77150AFE28B5}"/>
                      </a:ext>
                    </a:extLst>
                  </p:cNvPr>
                  <p:cNvCxnSpPr>
                    <a:cxnSpLocks/>
                    <a:stCxn id="172" idx="0"/>
                    <a:endCxn id="17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F17B6A6-875F-DBF2-5980-09227ACE0F54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F6217221-6330-D3BD-A015-EAC12B53096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CC331B29-A3F5-0D13-88F0-4638FF4B2E5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3C968DC1-3C12-1BF3-876E-C15A5E68243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018B2E0D-D2F7-1584-3C45-95C131FE1FA0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9D818DC5-D6DC-B213-90A7-07FC63094B0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65" name="Flowchart: Decision 212">
                    <a:extLst>
                      <a:ext uri="{FF2B5EF4-FFF2-40B4-BE49-F238E27FC236}">
                        <a16:creationId xmlns:a16="http://schemas.microsoft.com/office/drawing/2014/main" id="{46EEF95E-DA0A-CA48-3FCF-47DE73798924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66" name="Straight Connector 165">
                    <a:extLst>
                      <a:ext uri="{FF2B5EF4-FFF2-40B4-BE49-F238E27FC236}">
                        <a16:creationId xmlns:a16="http://schemas.microsoft.com/office/drawing/2014/main" id="{439372B2-4E22-1366-2A75-B3CAA3D16456}"/>
                      </a:ext>
                    </a:extLst>
                  </p:cNvPr>
                  <p:cNvCxnSpPr>
                    <a:cxnSpLocks/>
                    <a:stCxn id="165" idx="0"/>
                    <a:endCxn id="16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584767A8-2C4A-C59E-9660-68EAB0FACD4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8B88926E-A46C-E1A9-BC63-17155F20EE7E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6DDEC2C5-98D4-00A1-6631-7DFAC6B8DCF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49AF2CA2-8E6F-9DEC-F111-A0FA1CCD9BE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4BB266B6-7B0A-2029-7DB9-AF9099F35B6F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A2DB4086-AD27-0174-8E0C-D9C42A917E1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58" name="Flowchart: Decision 212">
                    <a:extLst>
                      <a:ext uri="{FF2B5EF4-FFF2-40B4-BE49-F238E27FC236}">
                        <a16:creationId xmlns:a16="http://schemas.microsoft.com/office/drawing/2014/main" id="{DEA2A514-0100-EA3C-5FB0-765CD0B6326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59" name="Straight Connector 158">
                    <a:extLst>
                      <a:ext uri="{FF2B5EF4-FFF2-40B4-BE49-F238E27FC236}">
                        <a16:creationId xmlns:a16="http://schemas.microsoft.com/office/drawing/2014/main" id="{BB5F2CCD-40C8-83B8-EBEA-CFEACA75ABBA}"/>
                      </a:ext>
                    </a:extLst>
                  </p:cNvPr>
                  <p:cNvCxnSpPr>
                    <a:cxnSpLocks/>
                    <a:stCxn id="158" idx="0"/>
                    <a:endCxn id="1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E9E02DA8-EEC8-E63C-4B26-064F387AE83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A2205763-9DCB-E56D-4641-54B626FBD30C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9D2450C9-8BB3-F836-D7AD-7A6D93D3A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A70B5AE2-6811-B382-60D7-0F3106482D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22499FAC-F871-32CF-1993-EE5BD931A3AB}"/>
              </a:ext>
            </a:extLst>
          </p:cNvPr>
          <p:cNvSpPr/>
          <p:nvPr/>
        </p:nvSpPr>
        <p:spPr>
          <a:xfrm>
            <a:off x="0" y="3854286"/>
            <a:ext cx="12192000" cy="30037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0080589-2A6B-7C2F-900D-DD2777370187}"/>
              </a:ext>
            </a:extLst>
          </p:cNvPr>
          <p:cNvGrpSpPr/>
          <p:nvPr/>
        </p:nvGrpSpPr>
        <p:grpSpPr>
          <a:xfrm>
            <a:off x="-166295" y="-1011311"/>
            <a:ext cx="4353368" cy="5663318"/>
            <a:chOff x="33241" y="1503719"/>
            <a:chExt cx="2006718" cy="2848969"/>
          </a:xfrm>
        </p:grpSpPr>
        <p:sp>
          <p:nvSpPr>
            <p:cNvPr id="34" name="Cloud 33">
              <a:extLst>
                <a:ext uri="{FF2B5EF4-FFF2-40B4-BE49-F238E27FC236}">
                  <a16:creationId xmlns:a16="http://schemas.microsoft.com/office/drawing/2014/main" id="{AF66F27F-134B-4DB4-A824-A140C743DDFE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Trapezoid 34">
              <a:extLst>
                <a:ext uri="{FF2B5EF4-FFF2-40B4-BE49-F238E27FC236}">
                  <a16:creationId xmlns:a16="http://schemas.microsoft.com/office/drawing/2014/main" id="{FFB27072-5F2D-C436-F868-E7D195389064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Cloud 35">
              <a:extLst>
                <a:ext uri="{FF2B5EF4-FFF2-40B4-BE49-F238E27FC236}">
                  <a16:creationId xmlns:a16="http://schemas.microsoft.com/office/drawing/2014/main" id="{74D573EF-04F2-B36B-1DF5-71B7D20F28EB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Cloud 36">
              <a:extLst>
                <a:ext uri="{FF2B5EF4-FFF2-40B4-BE49-F238E27FC236}">
                  <a16:creationId xmlns:a16="http://schemas.microsoft.com/office/drawing/2014/main" id="{C820C281-247D-8A68-30B9-50B58289C171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Cloud 37">
              <a:extLst>
                <a:ext uri="{FF2B5EF4-FFF2-40B4-BE49-F238E27FC236}">
                  <a16:creationId xmlns:a16="http://schemas.microsoft.com/office/drawing/2014/main" id="{3B7EE9C6-4D47-1F0E-B2E9-80D0E61AF075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9FC3E15-CFDA-E621-F500-E2D3ECC6FD2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E6743675-3310-3C0F-2DC3-4842B5AE99F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5" name="Flowchart: Decision 212">
                  <a:extLst>
                    <a:ext uri="{FF2B5EF4-FFF2-40B4-BE49-F238E27FC236}">
                      <a16:creationId xmlns:a16="http://schemas.microsoft.com/office/drawing/2014/main" id="{890DB32F-76C9-B325-0659-2737271BB61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3D5C8E28-949D-5210-BB99-5EBF68D6E499}"/>
                    </a:ext>
                  </a:extLst>
                </p:cNvPr>
                <p:cNvCxnSpPr>
                  <a:cxnSpLocks/>
                  <a:stCxn id="85" idx="0"/>
                  <a:endCxn id="8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2A7ADE6-603F-572E-81A5-76F529A758C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B127C8A7-3B9D-1693-A386-4E4E295A6E1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FFE2D92-1556-1268-F34E-591F7D0416D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56130E5F-7960-16F5-8027-306C8E04838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BDF0753-62A2-A6D3-73F4-7BF4AF3EE28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F38AE80D-AA55-9D09-BA81-552B802ACD1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8" name="Flowchart: Decision 212">
                  <a:extLst>
                    <a:ext uri="{FF2B5EF4-FFF2-40B4-BE49-F238E27FC236}">
                      <a16:creationId xmlns:a16="http://schemas.microsoft.com/office/drawing/2014/main" id="{6D182443-481C-0283-1E07-B446FE009B5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E3947696-E450-894C-5A32-157EBD58CE53}"/>
                    </a:ext>
                  </a:extLst>
                </p:cNvPr>
                <p:cNvCxnSpPr>
                  <a:cxnSpLocks/>
                  <a:stCxn id="78" idx="0"/>
                  <a:endCxn id="7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69F5F2A0-1390-176A-E97B-28FF82E22FC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331E15E-B61F-637E-1D04-3A16E73686E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5F27164-49AE-E970-5453-1123A1BA299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5387E4FA-D313-C7B6-5D71-279A89FE600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CAD7DEC-CAC4-E3DD-398E-B4165ADBA6AA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03A3032F-E79C-366A-EE94-8A6A4B176A8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1" name="Flowchart: Decision 212">
                  <a:extLst>
                    <a:ext uri="{FF2B5EF4-FFF2-40B4-BE49-F238E27FC236}">
                      <a16:creationId xmlns:a16="http://schemas.microsoft.com/office/drawing/2014/main" id="{3F0395A7-82B3-785C-84C0-BA2A0CA5A1DB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EA34D3AB-13FA-A01D-1CA2-53EA16F59D5E}"/>
                    </a:ext>
                  </a:extLst>
                </p:cNvPr>
                <p:cNvCxnSpPr>
                  <a:cxnSpLocks/>
                  <a:stCxn id="71" idx="0"/>
                  <a:endCxn id="7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FAB63085-B478-7BEA-C71D-D744B0484951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AA27D7E-F86F-D556-A931-37DE0A58699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139C797-9942-12D8-BC84-E01B21B829C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EFA931A-6795-28E4-B548-07AA27C0CEE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F77EC8E-5996-440E-90AC-FDA38A90A8BA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A3340AE-85A8-F6EA-8E18-F8B19CDEF5A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4" name="Flowchart: Decision 212">
                  <a:extLst>
                    <a:ext uri="{FF2B5EF4-FFF2-40B4-BE49-F238E27FC236}">
                      <a16:creationId xmlns:a16="http://schemas.microsoft.com/office/drawing/2014/main" id="{87B5957B-02F6-EA86-BE17-CC064CA90F3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F20DC414-2A50-2D7B-70B3-6ED914BC9592}"/>
                    </a:ext>
                  </a:extLst>
                </p:cNvPr>
                <p:cNvCxnSpPr>
                  <a:cxnSpLocks/>
                  <a:stCxn id="64" idx="0"/>
                  <a:endCxn id="6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E8BC0508-D0F0-4BB8-EDAD-77AC6635775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07F0955-A735-C185-5E14-DFF1C642FC9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4C775066-08B8-6933-B581-7FA9D6BCE40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6650E0-D520-6FBC-8F9F-2C68B888D37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71A5A11A-09D4-3A5F-BB03-CDD55D1EF181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DA108B6-6DE8-A709-3B6D-5C5511F2545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7" name="Flowchart: Decision 212">
                  <a:extLst>
                    <a:ext uri="{FF2B5EF4-FFF2-40B4-BE49-F238E27FC236}">
                      <a16:creationId xmlns:a16="http://schemas.microsoft.com/office/drawing/2014/main" id="{932E1482-4FC5-6D36-818C-FD5E6DF7644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855B349B-3646-E025-7F57-DD5946538561}"/>
                    </a:ext>
                  </a:extLst>
                </p:cNvPr>
                <p:cNvCxnSpPr>
                  <a:cxnSpLocks/>
                  <a:stCxn id="57" idx="0"/>
                  <a:endCxn id="57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1E4DC325-9FFD-7A7E-F9D2-015971A2F4A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84441AA-AD8B-27EC-7CC6-71A14354B48E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79FE9A4-F08E-1931-915C-23F2B5B17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CE928C3-DEDC-09D5-BB11-15F86EF1DD0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98398DD-4443-BD1F-46FD-4E01B58DFCEB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2D5D1413-D190-1B42-014F-13E7013FD55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0" name="Flowchart: Decision 212">
                  <a:extLst>
                    <a:ext uri="{FF2B5EF4-FFF2-40B4-BE49-F238E27FC236}">
                      <a16:creationId xmlns:a16="http://schemas.microsoft.com/office/drawing/2014/main" id="{324D68FD-BB83-A476-5C52-5D9A1ABB251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D297931C-EFBF-6442-8DD5-21EE2B4831DF}"/>
                    </a:ext>
                  </a:extLst>
                </p:cNvPr>
                <p:cNvCxnSpPr>
                  <a:cxnSpLocks/>
                  <a:stCxn id="50" idx="0"/>
                  <a:endCxn id="5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C3AADBCF-9123-E486-8E55-148D154394C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6626CDE6-0B98-8ECA-7333-5CC420DCB246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369EB4A-3BD9-A891-49D6-51BA8F4FD4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BC9DE2F-E2EF-5BA0-641B-01991ABC9AB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1FC05D4-BA91-63FF-EE7E-88A11BA3C452}"/>
              </a:ext>
            </a:extLst>
          </p:cNvPr>
          <p:cNvGrpSpPr/>
          <p:nvPr/>
        </p:nvGrpSpPr>
        <p:grpSpPr>
          <a:xfrm>
            <a:off x="974216" y="1884485"/>
            <a:ext cx="10093657" cy="4212692"/>
            <a:chOff x="2441926" y="2406932"/>
            <a:chExt cx="6027195" cy="251551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B67E1E7-3E1A-0620-BAD3-38FFB9A26104}"/>
                </a:ext>
              </a:extLst>
            </p:cNvPr>
            <p:cNvSpPr/>
            <p:nvPr/>
          </p:nvSpPr>
          <p:spPr>
            <a:xfrm>
              <a:off x="3226894" y="2711006"/>
              <a:ext cx="4367423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ED52703-2DEB-F14B-A776-099B17C11E9D}"/>
                </a:ext>
              </a:extLst>
            </p:cNvPr>
            <p:cNvSpPr/>
            <p:nvPr/>
          </p:nvSpPr>
          <p:spPr>
            <a:xfrm>
              <a:off x="3226894" y="2995958"/>
              <a:ext cx="4367423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E12A3B8-E9B1-A921-3222-5D6B49547997}"/>
                </a:ext>
              </a:extLst>
            </p:cNvPr>
            <p:cNvSpPr/>
            <p:nvPr/>
          </p:nvSpPr>
          <p:spPr>
            <a:xfrm>
              <a:off x="3239363" y="3256707"/>
              <a:ext cx="4444488" cy="175260"/>
            </a:xfrm>
            <a:prstGeom prst="rect">
              <a:avLst/>
            </a:pr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2A97552-FD3E-F746-5F0E-B9AD422EB446}"/>
                </a:ext>
              </a:extLst>
            </p:cNvPr>
            <p:cNvSpPr/>
            <p:nvPr/>
          </p:nvSpPr>
          <p:spPr>
            <a:xfrm>
              <a:off x="2441926" y="3023235"/>
              <a:ext cx="784967" cy="1894648"/>
            </a:xfrm>
            <a:custGeom>
              <a:avLst/>
              <a:gdLst>
                <a:gd name="connsiteX0" fmla="*/ 0 w 596900"/>
                <a:gd name="connsiteY0" fmla="*/ 0 h 298450"/>
                <a:gd name="connsiteX1" fmla="*/ 596900 w 596900"/>
                <a:gd name="connsiteY1" fmla="*/ 0 h 298450"/>
                <a:gd name="connsiteX2" fmla="*/ 596900 w 596900"/>
                <a:gd name="connsiteY2" fmla="*/ 298450 h 298450"/>
                <a:gd name="connsiteX3" fmla="*/ 0 w 596900"/>
                <a:gd name="connsiteY3" fmla="*/ 298450 h 298450"/>
                <a:gd name="connsiteX4" fmla="*/ 0 w 596900"/>
                <a:gd name="connsiteY4" fmla="*/ 0 h 298450"/>
                <a:gd name="connsiteX0" fmla="*/ 0 w 596900"/>
                <a:gd name="connsiteY0" fmla="*/ 44450 h 342900"/>
                <a:gd name="connsiteX1" fmla="*/ 596900 w 596900"/>
                <a:gd name="connsiteY1" fmla="*/ 0 h 342900"/>
                <a:gd name="connsiteX2" fmla="*/ 596900 w 596900"/>
                <a:gd name="connsiteY2" fmla="*/ 342900 h 342900"/>
                <a:gd name="connsiteX3" fmla="*/ 0 w 596900"/>
                <a:gd name="connsiteY3" fmla="*/ 342900 h 342900"/>
                <a:gd name="connsiteX4" fmla="*/ 0 w 596900"/>
                <a:gd name="connsiteY4" fmla="*/ 44450 h 342900"/>
                <a:gd name="connsiteX0" fmla="*/ 0 w 660400"/>
                <a:gd name="connsiteY0" fmla="*/ 44450 h 342900"/>
                <a:gd name="connsiteX1" fmla="*/ 596900 w 660400"/>
                <a:gd name="connsiteY1" fmla="*/ 0 h 342900"/>
                <a:gd name="connsiteX2" fmla="*/ 660400 w 660400"/>
                <a:gd name="connsiteY2" fmla="*/ 82550 h 342900"/>
                <a:gd name="connsiteX3" fmla="*/ 0 w 660400"/>
                <a:gd name="connsiteY3" fmla="*/ 342900 h 342900"/>
                <a:gd name="connsiteX4" fmla="*/ 0 w 660400"/>
                <a:gd name="connsiteY4" fmla="*/ 44450 h 342900"/>
                <a:gd name="connsiteX0" fmla="*/ 0 w 660400"/>
                <a:gd name="connsiteY0" fmla="*/ 44450 h 393700"/>
                <a:gd name="connsiteX1" fmla="*/ 596900 w 660400"/>
                <a:gd name="connsiteY1" fmla="*/ 0 h 393700"/>
                <a:gd name="connsiteX2" fmla="*/ 660400 w 660400"/>
                <a:gd name="connsiteY2" fmla="*/ 82550 h 393700"/>
                <a:gd name="connsiteX3" fmla="*/ 57150 w 660400"/>
                <a:gd name="connsiteY3" fmla="*/ 393700 h 393700"/>
                <a:gd name="connsiteX4" fmla="*/ 0 w 660400"/>
                <a:gd name="connsiteY4" fmla="*/ 44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85800"/>
                <a:gd name="connsiteY0" fmla="*/ 298450 h 393700"/>
                <a:gd name="connsiteX1" fmla="*/ 622300 w 685800"/>
                <a:gd name="connsiteY1" fmla="*/ 0 h 393700"/>
                <a:gd name="connsiteX2" fmla="*/ 685800 w 685800"/>
                <a:gd name="connsiteY2" fmla="*/ 82550 h 393700"/>
                <a:gd name="connsiteX3" fmla="*/ 82550 w 685800"/>
                <a:gd name="connsiteY3" fmla="*/ 393700 h 393700"/>
                <a:gd name="connsiteX4" fmla="*/ 0 w 685800"/>
                <a:gd name="connsiteY4" fmla="*/ 298450 h 393700"/>
                <a:gd name="connsiteX0" fmla="*/ 0 w 679450"/>
                <a:gd name="connsiteY0" fmla="*/ 298450 h 393700"/>
                <a:gd name="connsiteX1" fmla="*/ 6223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393700"/>
                <a:gd name="connsiteX1" fmla="*/ 596900 w 679450"/>
                <a:gd name="connsiteY1" fmla="*/ 0 h 393700"/>
                <a:gd name="connsiteX2" fmla="*/ 679450 w 679450"/>
                <a:gd name="connsiteY2" fmla="*/ 63500 h 393700"/>
                <a:gd name="connsiteX3" fmla="*/ 82550 w 679450"/>
                <a:gd name="connsiteY3" fmla="*/ 393700 h 393700"/>
                <a:gd name="connsiteX4" fmla="*/ 0 w 679450"/>
                <a:gd name="connsiteY4" fmla="*/ 298450 h 393700"/>
                <a:gd name="connsiteX0" fmla="*/ 0 w 679450"/>
                <a:gd name="connsiteY0" fmla="*/ 298450 h 1905000"/>
                <a:gd name="connsiteX1" fmla="*/ 596900 w 679450"/>
                <a:gd name="connsiteY1" fmla="*/ 0 h 1905000"/>
                <a:gd name="connsiteX2" fmla="*/ 679450 w 679450"/>
                <a:gd name="connsiteY2" fmla="*/ 63500 h 1905000"/>
                <a:gd name="connsiteX3" fmla="*/ 95250 w 679450"/>
                <a:gd name="connsiteY3" fmla="*/ 1905000 h 1905000"/>
                <a:gd name="connsiteX4" fmla="*/ 0 w 679450"/>
                <a:gd name="connsiteY4" fmla="*/ 298450 h 1905000"/>
                <a:gd name="connsiteX0" fmla="*/ 0 w 679450"/>
                <a:gd name="connsiteY0" fmla="*/ 298450 h 1907493"/>
                <a:gd name="connsiteX1" fmla="*/ 596900 w 679450"/>
                <a:gd name="connsiteY1" fmla="*/ 0 h 1907493"/>
                <a:gd name="connsiteX2" fmla="*/ 679450 w 679450"/>
                <a:gd name="connsiteY2" fmla="*/ 63500 h 1907493"/>
                <a:gd name="connsiteX3" fmla="*/ 107950 w 679450"/>
                <a:gd name="connsiteY3" fmla="*/ 374650 h 1907493"/>
                <a:gd name="connsiteX4" fmla="*/ 95250 w 679450"/>
                <a:gd name="connsiteY4" fmla="*/ 1905000 h 1907493"/>
                <a:gd name="connsiteX5" fmla="*/ 0 w 679450"/>
                <a:gd name="connsiteY5" fmla="*/ 298450 h 1907493"/>
                <a:gd name="connsiteX0" fmla="*/ 0 w 679450"/>
                <a:gd name="connsiteY0" fmla="*/ 298450 h 1907481"/>
                <a:gd name="connsiteX1" fmla="*/ 596900 w 679450"/>
                <a:gd name="connsiteY1" fmla="*/ 0 h 1907481"/>
                <a:gd name="connsiteX2" fmla="*/ 679450 w 679450"/>
                <a:gd name="connsiteY2" fmla="*/ 63500 h 1907481"/>
                <a:gd name="connsiteX3" fmla="*/ 127000 w 679450"/>
                <a:gd name="connsiteY3" fmla="*/ 368300 h 1907481"/>
                <a:gd name="connsiteX4" fmla="*/ 95250 w 679450"/>
                <a:gd name="connsiteY4" fmla="*/ 1905000 h 1907481"/>
                <a:gd name="connsiteX5" fmla="*/ 0 w 679450"/>
                <a:gd name="connsiteY5" fmla="*/ 298450 h 1907481"/>
                <a:gd name="connsiteX0" fmla="*/ 0 w 679450"/>
                <a:gd name="connsiteY0" fmla="*/ 298450 h 1907528"/>
                <a:gd name="connsiteX1" fmla="*/ 596900 w 679450"/>
                <a:gd name="connsiteY1" fmla="*/ 0 h 1907528"/>
                <a:gd name="connsiteX2" fmla="*/ 679450 w 679450"/>
                <a:gd name="connsiteY2" fmla="*/ 63500 h 1907528"/>
                <a:gd name="connsiteX3" fmla="*/ 127000 w 679450"/>
                <a:gd name="connsiteY3" fmla="*/ 368300 h 1907528"/>
                <a:gd name="connsiteX4" fmla="*/ 95250 w 679450"/>
                <a:gd name="connsiteY4" fmla="*/ 1905000 h 1907528"/>
                <a:gd name="connsiteX5" fmla="*/ 0 w 679450"/>
                <a:gd name="connsiteY5" fmla="*/ 298450 h 1907528"/>
                <a:gd name="connsiteX0" fmla="*/ 0 w 679450"/>
                <a:gd name="connsiteY0" fmla="*/ 298450 h 1907528"/>
                <a:gd name="connsiteX1" fmla="*/ 596900 w 679450"/>
                <a:gd name="connsiteY1" fmla="*/ 0 h 1907528"/>
                <a:gd name="connsiteX2" fmla="*/ 679450 w 679450"/>
                <a:gd name="connsiteY2" fmla="*/ 63500 h 1907528"/>
                <a:gd name="connsiteX3" fmla="*/ 127000 w 679450"/>
                <a:gd name="connsiteY3" fmla="*/ 368300 h 1907528"/>
                <a:gd name="connsiteX4" fmla="*/ 95250 w 679450"/>
                <a:gd name="connsiteY4" fmla="*/ 1905000 h 1907528"/>
                <a:gd name="connsiteX5" fmla="*/ 0 w 679450"/>
                <a:gd name="connsiteY5" fmla="*/ 298450 h 1907528"/>
                <a:gd name="connsiteX0" fmla="*/ 0 w 679450"/>
                <a:gd name="connsiteY0" fmla="*/ 298450 h 1906946"/>
                <a:gd name="connsiteX1" fmla="*/ 596900 w 679450"/>
                <a:gd name="connsiteY1" fmla="*/ 0 h 1906946"/>
                <a:gd name="connsiteX2" fmla="*/ 679450 w 679450"/>
                <a:gd name="connsiteY2" fmla="*/ 63500 h 1906946"/>
                <a:gd name="connsiteX3" fmla="*/ 127000 w 679450"/>
                <a:gd name="connsiteY3" fmla="*/ 368300 h 1906946"/>
                <a:gd name="connsiteX4" fmla="*/ 95250 w 679450"/>
                <a:gd name="connsiteY4" fmla="*/ 1905000 h 1906946"/>
                <a:gd name="connsiteX5" fmla="*/ 0 w 679450"/>
                <a:gd name="connsiteY5" fmla="*/ 298450 h 1906946"/>
                <a:gd name="connsiteX0" fmla="*/ 28653 w 708103"/>
                <a:gd name="connsiteY0" fmla="*/ 298450 h 1906699"/>
                <a:gd name="connsiteX1" fmla="*/ 625553 w 708103"/>
                <a:gd name="connsiteY1" fmla="*/ 0 h 1906699"/>
                <a:gd name="connsiteX2" fmla="*/ 708103 w 708103"/>
                <a:gd name="connsiteY2" fmla="*/ 63500 h 1906699"/>
                <a:gd name="connsiteX3" fmla="*/ 155653 w 708103"/>
                <a:gd name="connsiteY3" fmla="*/ 368300 h 1906699"/>
                <a:gd name="connsiteX4" fmla="*/ 123903 w 708103"/>
                <a:gd name="connsiteY4" fmla="*/ 1905000 h 1906699"/>
                <a:gd name="connsiteX5" fmla="*/ 28653 w 708103"/>
                <a:gd name="connsiteY5" fmla="*/ 298450 h 1906699"/>
                <a:gd name="connsiteX0" fmla="*/ 28653 w 708103"/>
                <a:gd name="connsiteY0" fmla="*/ 298450 h 1906699"/>
                <a:gd name="connsiteX1" fmla="*/ 625553 w 708103"/>
                <a:gd name="connsiteY1" fmla="*/ 0 h 1906699"/>
                <a:gd name="connsiteX2" fmla="*/ 708103 w 708103"/>
                <a:gd name="connsiteY2" fmla="*/ 63500 h 1906699"/>
                <a:gd name="connsiteX3" fmla="*/ 155653 w 708103"/>
                <a:gd name="connsiteY3" fmla="*/ 368300 h 1906699"/>
                <a:gd name="connsiteX4" fmla="*/ 123903 w 708103"/>
                <a:gd name="connsiteY4" fmla="*/ 1905000 h 1906699"/>
                <a:gd name="connsiteX5" fmla="*/ 28653 w 708103"/>
                <a:gd name="connsiteY5" fmla="*/ 298450 h 1906699"/>
                <a:gd name="connsiteX0" fmla="*/ 36213 w 715663"/>
                <a:gd name="connsiteY0" fmla="*/ 298450 h 1900357"/>
                <a:gd name="connsiteX1" fmla="*/ 633113 w 715663"/>
                <a:gd name="connsiteY1" fmla="*/ 0 h 1900357"/>
                <a:gd name="connsiteX2" fmla="*/ 715663 w 715663"/>
                <a:gd name="connsiteY2" fmla="*/ 63500 h 1900357"/>
                <a:gd name="connsiteX3" fmla="*/ 163213 w 715663"/>
                <a:gd name="connsiteY3" fmla="*/ 368300 h 1900357"/>
                <a:gd name="connsiteX4" fmla="*/ 112413 w 715663"/>
                <a:gd name="connsiteY4" fmla="*/ 1898650 h 1900357"/>
                <a:gd name="connsiteX5" fmla="*/ 36213 w 715663"/>
                <a:gd name="connsiteY5" fmla="*/ 298450 h 1900357"/>
                <a:gd name="connsiteX0" fmla="*/ 26476 w 705926"/>
                <a:gd name="connsiteY0" fmla="*/ 298450 h 1900357"/>
                <a:gd name="connsiteX1" fmla="*/ 623376 w 705926"/>
                <a:gd name="connsiteY1" fmla="*/ 0 h 1900357"/>
                <a:gd name="connsiteX2" fmla="*/ 705926 w 705926"/>
                <a:gd name="connsiteY2" fmla="*/ 63500 h 1900357"/>
                <a:gd name="connsiteX3" fmla="*/ 153476 w 705926"/>
                <a:gd name="connsiteY3" fmla="*/ 368300 h 1900357"/>
                <a:gd name="connsiteX4" fmla="*/ 128076 w 705926"/>
                <a:gd name="connsiteY4" fmla="*/ 1898650 h 1900357"/>
                <a:gd name="connsiteX5" fmla="*/ 26476 w 705926"/>
                <a:gd name="connsiteY5" fmla="*/ 298450 h 1900357"/>
                <a:gd name="connsiteX0" fmla="*/ 34021 w 713471"/>
                <a:gd name="connsiteY0" fmla="*/ 298450 h 2068930"/>
                <a:gd name="connsiteX1" fmla="*/ 630921 w 713471"/>
                <a:gd name="connsiteY1" fmla="*/ 0 h 2068930"/>
                <a:gd name="connsiteX2" fmla="*/ 713471 w 713471"/>
                <a:gd name="connsiteY2" fmla="*/ 63500 h 2068930"/>
                <a:gd name="connsiteX3" fmla="*/ 161021 w 713471"/>
                <a:gd name="connsiteY3" fmla="*/ 368300 h 2068930"/>
                <a:gd name="connsiteX4" fmla="*/ 135621 w 713471"/>
                <a:gd name="connsiteY4" fmla="*/ 1898650 h 2068930"/>
                <a:gd name="connsiteX5" fmla="*/ 78471 w 713471"/>
                <a:gd name="connsiteY5" fmla="*/ 1854200 h 2068930"/>
                <a:gd name="connsiteX6" fmla="*/ 34021 w 713471"/>
                <a:gd name="connsiteY6" fmla="*/ 298450 h 2068930"/>
                <a:gd name="connsiteX0" fmla="*/ 34021 w 713471"/>
                <a:gd name="connsiteY0" fmla="*/ 298450 h 1999280"/>
                <a:gd name="connsiteX1" fmla="*/ 630921 w 713471"/>
                <a:gd name="connsiteY1" fmla="*/ 0 h 1999280"/>
                <a:gd name="connsiteX2" fmla="*/ 713471 w 713471"/>
                <a:gd name="connsiteY2" fmla="*/ 63500 h 1999280"/>
                <a:gd name="connsiteX3" fmla="*/ 161021 w 713471"/>
                <a:gd name="connsiteY3" fmla="*/ 368300 h 1999280"/>
                <a:gd name="connsiteX4" fmla="*/ 135621 w 713471"/>
                <a:gd name="connsiteY4" fmla="*/ 1898650 h 1999280"/>
                <a:gd name="connsiteX5" fmla="*/ 78471 w 713471"/>
                <a:gd name="connsiteY5" fmla="*/ 1854200 h 1999280"/>
                <a:gd name="connsiteX6" fmla="*/ 34021 w 713471"/>
                <a:gd name="connsiteY6" fmla="*/ 298450 h 1999280"/>
                <a:gd name="connsiteX0" fmla="*/ 34021 w 713471"/>
                <a:gd name="connsiteY0" fmla="*/ 298450 h 1979842"/>
                <a:gd name="connsiteX1" fmla="*/ 630921 w 713471"/>
                <a:gd name="connsiteY1" fmla="*/ 0 h 1979842"/>
                <a:gd name="connsiteX2" fmla="*/ 713471 w 713471"/>
                <a:gd name="connsiteY2" fmla="*/ 63500 h 1979842"/>
                <a:gd name="connsiteX3" fmla="*/ 161021 w 713471"/>
                <a:gd name="connsiteY3" fmla="*/ 368300 h 1979842"/>
                <a:gd name="connsiteX4" fmla="*/ 173721 w 713471"/>
                <a:gd name="connsiteY4" fmla="*/ 1873250 h 1979842"/>
                <a:gd name="connsiteX5" fmla="*/ 78471 w 713471"/>
                <a:gd name="connsiteY5" fmla="*/ 1854200 h 1979842"/>
                <a:gd name="connsiteX6" fmla="*/ 34021 w 713471"/>
                <a:gd name="connsiteY6" fmla="*/ 298450 h 1979842"/>
                <a:gd name="connsiteX0" fmla="*/ 34021 w 713471"/>
                <a:gd name="connsiteY0" fmla="*/ 298450 h 1909376"/>
                <a:gd name="connsiteX1" fmla="*/ 630921 w 713471"/>
                <a:gd name="connsiteY1" fmla="*/ 0 h 1909376"/>
                <a:gd name="connsiteX2" fmla="*/ 713471 w 713471"/>
                <a:gd name="connsiteY2" fmla="*/ 63500 h 1909376"/>
                <a:gd name="connsiteX3" fmla="*/ 161021 w 713471"/>
                <a:gd name="connsiteY3" fmla="*/ 368300 h 1909376"/>
                <a:gd name="connsiteX4" fmla="*/ 173721 w 713471"/>
                <a:gd name="connsiteY4" fmla="*/ 1873250 h 1909376"/>
                <a:gd name="connsiteX5" fmla="*/ 78471 w 713471"/>
                <a:gd name="connsiteY5" fmla="*/ 1854200 h 1909376"/>
                <a:gd name="connsiteX6" fmla="*/ 34021 w 713471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909376"/>
                <a:gd name="connsiteX1" fmla="*/ 637822 w 720372"/>
                <a:gd name="connsiteY1" fmla="*/ 0 h 1909376"/>
                <a:gd name="connsiteX2" fmla="*/ 720372 w 720372"/>
                <a:gd name="connsiteY2" fmla="*/ 63500 h 1909376"/>
                <a:gd name="connsiteX3" fmla="*/ 167922 w 720372"/>
                <a:gd name="connsiteY3" fmla="*/ 368300 h 1909376"/>
                <a:gd name="connsiteX4" fmla="*/ 180622 w 720372"/>
                <a:gd name="connsiteY4" fmla="*/ 1873250 h 1909376"/>
                <a:gd name="connsiteX5" fmla="*/ 53622 w 720372"/>
                <a:gd name="connsiteY5" fmla="*/ 1854200 h 1909376"/>
                <a:gd name="connsiteX6" fmla="*/ 40922 w 720372"/>
                <a:gd name="connsiteY6" fmla="*/ 298450 h 1909376"/>
                <a:gd name="connsiteX0" fmla="*/ 40922 w 720372"/>
                <a:gd name="connsiteY0" fmla="*/ 298450 h 1895282"/>
                <a:gd name="connsiteX1" fmla="*/ 637822 w 720372"/>
                <a:gd name="connsiteY1" fmla="*/ 0 h 1895282"/>
                <a:gd name="connsiteX2" fmla="*/ 720372 w 720372"/>
                <a:gd name="connsiteY2" fmla="*/ 63500 h 1895282"/>
                <a:gd name="connsiteX3" fmla="*/ 167922 w 720372"/>
                <a:gd name="connsiteY3" fmla="*/ 368300 h 1895282"/>
                <a:gd name="connsiteX4" fmla="*/ 180622 w 720372"/>
                <a:gd name="connsiteY4" fmla="*/ 1854200 h 1895282"/>
                <a:gd name="connsiteX5" fmla="*/ 53622 w 720372"/>
                <a:gd name="connsiteY5" fmla="*/ 1854200 h 1895282"/>
                <a:gd name="connsiteX6" fmla="*/ 40922 w 720372"/>
                <a:gd name="connsiteY6" fmla="*/ 298450 h 18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0372" h="1895282">
                  <a:moveTo>
                    <a:pt x="40922" y="298450"/>
                  </a:moveTo>
                  <a:cubicBezTo>
                    <a:pt x="134055" y="14817"/>
                    <a:pt x="436739" y="162983"/>
                    <a:pt x="637822" y="0"/>
                  </a:cubicBezTo>
                  <a:lnTo>
                    <a:pt x="720372" y="63500"/>
                  </a:lnTo>
                  <a:cubicBezTo>
                    <a:pt x="691797" y="179917"/>
                    <a:pt x="309739" y="80433"/>
                    <a:pt x="167922" y="368300"/>
                  </a:cubicBezTo>
                  <a:cubicBezTo>
                    <a:pt x="57855" y="700617"/>
                    <a:pt x="251530" y="1698625"/>
                    <a:pt x="180622" y="1854200"/>
                  </a:cubicBezTo>
                  <a:cubicBezTo>
                    <a:pt x="193322" y="1939925"/>
                    <a:pt x="19755" y="1866900"/>
                    <a:pt x="53622" y="1854200"/>
                  </a:cubicBezTo>
                  <a:cubicBezTo>
                    <a:pt x="36689" y="1587500"/>
                    <a:pt x="-50095" y="604308"/>
                    <a:pt x="40922" y="29845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C21D387-BB77-2CB2-751E-F31EF0CA0558}"/>
                </a:ext>
              </a:extLst>
            </p:cNvPr>
            <p:cNvSpPr/>
            <p:nvPr/>
          </p:nvSpPr>
          <p:spPr>
            <a:xfrm rot="241057">
              <a:off x="2628900" y="4267200"/>
              <a:ext cx="452729" cy="379440"/>
            </a:xfrm>
            <a:custGeom>
              <a:avLst/>
              <a:gdLst>
                <a:gd name="connsiteX0" fmla="*/ 0 w 467969"/>
                <a:gd name="connsiteY0" fmla="*/ 0 h 265140"/>
                <a:gd name="connsiteX1" fmla="*/ 467969 w 467969"/>
                <a:gd name="connsiteY1" fmla="*/ 0 h 265140"/>
                <a:gd name="connsiteX2" fmla="*/ 467969 w 467969"/>
                <a:gd name="connsiteY2" fmla="*/ 265140 h 265140"/>
                <a:gd name="connsiteX3" fmla="*/ 0 w 467969"/>
                <a:gd name="connsiteY3" fmla="*/ 265140 h 265140"/>
                <a:gd name="connsiteX4" fmla="*/ 0 w 467969"/>
                <a:gd name="connsiteY4" fmla="*/ 0 h 265140"/>
                <a:gd name="connsiteX0" fmla="*/ 0 w 467969"/>
                <a:gd name="connsiteY0" fmla="*/ 0 h 379440"/>
                <a:gd name="connsiteX1" fmla="*/ 467969 w 467969"/>
                <a:gd name="connsiteY1" fmla="*/ 0 h 379440"/>
                <a:gd name="connsiteX2" fmla="*/ 467969 w 467969"/>
                <a:gd name="connsiteY2" fmla="*/ 265140 h 379440"/>
                <a:gd name="connsiteX3" fmla="*/ 38100 w 467969"/>
                <a:gd name="connsiteY3" fmla="*/ 379440 h 379440"/>
                <a:gd name="connsiteX4" fmla="*/ 0 w 467969"/>
                <a:gd name="connsiteY4" fmla="*/ 0 h 379440"/>
                <a:gd name="connsiteX0" fmla="*/ 0 w 445109"/>
                <a:gd name="connsiteY0" fmla="*/ 289560 h 379440"/>
                <a:gd name="connsiteX1" fmla="*/ 445109 w 445109"/>
                <a:gd name="connsiteY1" fmla="*/ 0 h 379440"/>
                <a:gd name="connsiteX2" fmla="*/ 445109 w 445109"/>
                <a:gd name="connsiteY2" fmla="*/ 265140 h 379440"/>
                <a:gd name="connsiteX3" fmla="*/ 15240 w 445109"/>
                <a:gd name="connsiteY3" fmla="*/ 379440 h 379440"/>
                <a:gd name="connsiteX4" fmla="*/ 0 w 445109"/>
                <a:gd name="connsiteY4" fmla="*/ 289560 h 379440"/>
                <a:gd name="connsiteX0" fmla="*/ 0 w 445109"/>
                <a:gd name="connsiteY0" fmla="*/ 251460 h 379440"/>
                <a:gd name="connsiteX1" fmla="*/ 445109 w 445109"/>
                <a:gd name="connsiteY1" fmla="*/ 0 h 379440"/>
                <a:gd name="connsiteX2" fmla="*/ 445109 w 445109"/>
                <a:gd name="connsiteY2" fmla="*/ 265140 h 379440"/>
                <a:gd name="connsiteX3" fmla="*/ 15240 w 445109"/>
                <a:gd name="connsiteY3" fmla="*/ 379440 h 379440"/>
                <a:gd name="connsiteX4" fmla="*/ 0 w 445109"/>
                <a:gd name="connsiteY4" fmla="*/ 251460 h 379440"/>
                <a:gd name="connsiteX0" fmla="*/ 0 w 452729"/>
                <a:gd name="connsiteY0" fmla="*/ 251460 h 379440"/>
                <a:gd name="connsiteX1" fmla="*/ 445109 w 452729"/>
                <a:gd name="connsiteY1" fmla="*/ 0 h 379440"/>
                <a:gd name="connsiteX2" fmla="*/ 452729 w 452729"/>
                <a:gd name="connsiteY2" fmla="*/ 166080 h 379440"/>
                <a:gd name="connsiteX3" fmla="*/ 15240 w 452729"/>
                <a:gd name="connsiteY3" fmla="*/ 379440 h 379440"/>
                <a:gd name="connsiteX4" fmla="*/ 0 w 452729"/>
                <a:gd name="connsiteY4" fmla="*/ 251460 h 379440"/>
                <a:gd name="connsiteX0" fmla="*/ 0 w 452729"/>
                <a:gd name="connsiteY0" fmla="*/ 251460 h 379440"/>
                <a:gd name="connsiteX1" fmla="*/ 445109 w 452729"/>
                <a:gd name="connsiteY1" fmla="*/ 0 h 379440"/>
                <a:gd name="connsiteX2" fmla="*/ 452729 w 452729"/>
                <a:gd name="connsiteY2" fmla="*/ 127980 h 379440"/>
                <a:gd name="connsiteX3" fmla="*/ 15240 w 452729"/>
                <a:gd name="connsiteY3" fmla="*/ 379440 h 379440"/>
                <a:gd name="connsiteX4" fmla="*/ 0 w 452729"/>
                <a:gd name="connsiteY4" fmla="*/ 251460 h 379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729" h="379440">
                  <a:moveTo>
                    <a:pt x="0" y="251460"/>
                  </a:moveTo>
                  <a:lnTo>
                    <a:pt x="445109" y="0"/>
                  </a:lnTo>
                  <a:lnTo>
                    <a:pt x="452729" y="127980"/>
                  </a:lnTo>
                  <a:lnTo>
                    <a:pt x="15240" y="379440"/>
                  </a:lnTo>
                  <a:lnTo>
                    <a:pt x="0" y="25146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CB0A6DA-98AF-0A3A-464F-BEDE82BE1CC6}"/>
                </a:ext>
              </a:extLst>
            </p:cNvPr>
            <p:cNvGrpSpPr/>
            <p:nvPr/>
          </p:nvGrpSpPr>
          <p:grpSpPr>
            <a:xfrm>
              <a:off x="7511765" y="2409508"/>
              <a:ext cx="957356" cy="2512936"/>
              <a:chOff x="7511765" y="2409508"/>
              <a:chExt cx="957356" cy="2512936"/>
            </a:xfrm>
          </p:grpSpPr>
          <p:sp>
            <p:nvSpPr>
              <p:cNvPr id="13" name="Rectangle 7">
                <a:extLst>
                  <a:ext uri="{FF2B5EF4-FFF2-40B4-BE49-F238E27FC236}">
                    <a16:creationId xmlns:a16="http://schemas.microsoft.com/office/drawing/2014/main" id="{DE8DB1D7-14E1-384E-3E51-6310CCDEC6BC}"/>
                  </a:ext>
                </a:extLst>
              </p:cNvPr>
              <p:cNvSpPr/>
              <p:nvPr/>
            </p:nvSpPr>
            <p:spPr>
              <a:xfrm flipH="1">
                <a:off x="7773384" y="4251806"/>
                <a:ext cx="600901" cy="393276"/>
              </a:xfrm>
              <a:custGeom>
                <a:avLst/>
                <a:gdLst>
                  <a:gd name="connsiteX0" fmla="*/ 0 w 467969"/>
                  <a:gd name="connsiteY0" fmla="*/ 0 h 265140"/>
                  <a:gd name="connsiteX1" fmla="*/ 467969 w 467969"/>
                  <a:gd name="connsiteY1" fmla="*/ 0 h 265140"/>
                  <a:gd name="connsiteX2" fmla="*/ 467969 w 467969"/>
                  <a:gd name="connsiteY2" fmla="*/ 265140 h 265140"/>
                  <a:gd name="connsiteX3" fmla="*/ 0 w 467969"/>
                  <a:gd name="connsiteY3" fmla="*/ 265140 h 265140"/>
                  <a:gd name="connsiteX4" fmla="*/ 0 w 467969"/>
                  <a:gd name="connsiteY4" fmla="*/ 0 h 265140"/>
                  <a:gd name="connsiteX0" fmla="*/ 0 w 467969"/>
                  <a:gd name="connsiteY0" fmla="*/ 0 h 379440"/>
                  <a:gd name="connsiteX1" fmla="*/ 467969 w 467969"/>
                  <a:gd name="connsiteY1" fmla="*/ 0 h 379440"/>
                  <a:gd name="connsiteX2" fmla="*/ 467969 w 467969"/>
                  <a:gd name="connsiteY2" fmla="*/ 265140 h 379440"/>
                  <a:gd name="connsiteX3" fmla="*/ 38100 w 467969"/>
                  <a:gd name="connsiteY3" fmla="*/ 379440 h 379440"/>
                  <a:gd name="connsiteX4" fmla="*/ 0 w 467969"/>
                  <a:gd name="connsiteY4" fmla="*/ 0 h 379440"/>
                  <a:gd name="connsiteX0" fmla="*/ 0 w 445109"/>
                  <a:gd name="connsiteY0" fmla="*/ 289560 h 379440"/>
                  <a:gd name="connsiteX1" fmla="*/ 445109 w 445109"/>
                  <a:gd name="connsiteY1" fmla="*/ 0 h 379440"/>
                  <a:gd name="connsiteX2" fmla="*/ 445109 w 445109"/>
                  <a:gd name="connsiteY2" fmla="*/ 265140 h 379440"/>
                  <a:gd name="connsiteX3" fmla="*/ 15240 w 445109"/>
                  <a:gd name="connsiteY3" fmla="*/ 379440 h 379440"/>
                  <a:gd name="connsiteX4" fmla="*/ 0 w 445109"/>
                  <a:gd name="connsiteY4" fmla="*/ 289560 h 379440"/>
                  <a:gd name="connsiteX0" fmla="*/ 0 w 445109"/>
                  <a:gd name="connsiteY0" fmla="*/ 251460 h 379440"/>
                  <a:gd name="connsiteX1" fmla="*/ 445109 w 445109"/>
                  <a:gd name="connsiteY1" fmla="*/ 0 h 379440"/>
                  <a:gd name="connsiteX2" fmla="*/ 445109 w 445109"/>
                  <a:gd name="connsiteY2" fmla="*/ 265140 h 379440"/>
                  <a:gd name="connsiteX3" fmla="*/ 15240 w 445109"/>
                  <a:gd name="connsiteY3" fmla="*/ 379440 h 379440"/>
                  <a:gd name="connsiteX4" fmla="*/ 0 w 445109"/>
                  <a:gd name="connsiteY4" fmla="*/ 251460 h 379440"/>
                  <a:gd name="connsiteX0" fmla="*/ 0 w 452729"/>
                  <a:gd name="connsiteY0" fmla="*/ 251460 h 379440"/>
                  <a:gd name="connsiteX1" fmla="*/ 445109 w 452729"/>
                  <a:gd name="connsiteY1" fmla="*/ 0 h 379440"/>
                  <a:gd name="connsiteX2" fmla="*/ 452729 w 452729"/>
                  <a:gd name="connsiteY2" fmla="*/ 166080 h 379440"/>
                  <a:gd name="connsiteX3" fmla="*/ 15240 w 452729"/>
                  <a:gd name="connsiteY3" fmla="*/ 379440 h 379440"/>
                  <a:gd name="connsiteX4" fmla="*/ 0 w 452729"/>
                  <a:gd name="connsiteY4" fmla="*/ 251460 h 379440"/>
                  <a:gd name="connsiteX0" fmla="*/ 0 w 452729"/>
                  <a:gd name="connsiteY0" fmla="*/ 251460 h 379440"/>
                  <a:gd name="connsiteX1" fmla="*/ 445109 w 452729"/>
                  <a:gd name="connsiteY1" fmla="*/ 0 h 379440"/>
                  <a:gd name="connsiteX2" fmla="*/ 452729 w 452729"/>
                  <a:gd name="connsiteY2" fmla="*/ 127980 h 379440"/>
                  <a:gd name="connsiteX3" fmla="*/ 15240 w 452729"/>
                  <a:gd name="connsiteY3" fmla="*/ 379440 h 379440"/>
                  <a:gd name="connsiteX4" fmla="*/ 0 w 452729"/>
                  <a:gd name="connsiteY4" fmla="*/ 251460 h 379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2729" h="379440">
                    <a:moveTo>
                      <a:pt x="0" y="251460"/>
                    </a:moveTo>
                    <a:lnTo>
                      <a:pt x="445109" y="0"/>
                    </a:lnTo>
                    <a:lnTo>
                      <a:pt x="452729" y="127980"/>
                    </a:lnTo>
                    <a:lnTo>
                      <a:pt x="15240" y="379440"/>
                    </a:lnTo>
                    <a:lnTo>
                      <a:pt x="0" y="25146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4">
                <a:extLst>
                  <a:ext uri="{FF2B5EF4-FFF2-40B4-BE49-F238E27FC236}">
                    <a16:creationId xmlns:a16="http://schemas.microsoft.com/office/drawing/2014/main" id="{AD945349-36C6-32C9-8ACD-C6371F503D8A}"/>
                  </a:ext>
                </a:extLst>
              </p:cNvPr>
              <p:cNvSpPr/>
              <p:nvPr/>
            </p:nvSpPr>
            <p:spPr>
              <a:xfrm flipH="1">
                <a:off x="7683851" y="2971801"/>
                <a:ext cx="785270" cy="1950643"/>
              </a:xfrm>
              <a:custGeom>
                <a:avLst/>
                <a:gdLst>
                  <a:gd name="connsiteX0" fmla="*/ 0 w 596900"/>
                  <a:gd name="connsiteY0" fmla="*/ 0 h 298450"/>
                  <a:gd name="connsiteX1" fmla="*/ 596900 w 596900"/>
                  <a:gd name="connsiteY1" fmla="*/ 0 h 298450"/>
                  <a:gd name="connsiteX2" fmla="*/ 596900 w 596900"/>
                  <a:gd name="connsiteY2" fmla="*/ 298450 h 298450"/>
                  <a:gd name="connsiteX3" fmla="*/ 0 w 596900"/>
                  <a:gd name="connsiteY3" fmla="*/ 298450 h 298450"/>
                  <a:gd name="connsiteX4" fmla="*/ 0 w 596900"/>
                  <a:gd name="connsiteY4" fmla="*/ 0 h 298450"/>
                  <a:gd name="connsiteX0" fmla="*/ 0 w 596900"/>
                  <a:gd name="connsiteY0" fmla="*/ 44450 h 342900"/>
                  <a:gd name="connsiteX1" fmla="*/ 596900 w 596900"/>
                  <a:gd name="connsiteY1" fmla="*/ 0 h 342900"/>
                  <a:gd name="connsiteX2" fmla="*/ 596900 w 596900"/>
                  <a:gd name="connsiteY2" fmla="*/ 342900 h 342900"/>
                  <a:gd name="connsiteX3" fmla="*/ 0 w 596900"/>
                  <a:gd name="connsiteY3" fmla="*/ 342900 h 342900"/>
                  <a:gd name="connsiteX4" fmla="*/ 0 w 596900"/>
                  <a:gd name="connsiteY4" fmla="*/ 44450 h 342900"/>
                  <a:gd name="connsiteX0" fmla="*/ 0 w 660400"/>
                  <a:gd name="connsiteY0" fmla="*/ 44450 h 342900"/>
                  <a:gd name="connsiteX1" fmla="*/ 596900 w 660400"/>
                  <a:gd name="connsiteY1" fmla="*/ 0 h 342900"/>
                  <a:gd name="connsiteX2" fmla="*/ 660400 w 660400"/>
                  <a:gd name="connsiteY2" fmla="*/ 82550 h 342900"/>
                  <a:gd name="connsiteX3" fmla="*/ 0 w 660400"/>
                  <a:gd name="connsiteY3" fmla="*/ 342900 h 342900"/>
                  <a:gd name="connsiteX4" fmla="*/ 0 w 660400"/>
                  <a:gd name="connsiteY4" fmla="*/ 44450 h 342900"/>
                  <a:gd name="connsiteX0" fmla="*/ 0 w 660400"/>
                  <a:gd name="connsiteY0" fmla="*/ 44450 h 393700"/>
                  <a:gd name="connsiteX1" fmla="*/ 596900 w 660400"/>
                  <a:gd name="connsiteY1" fmla="*/ 0 h 393700"/>
                  <a:gd name="connsiteX2" fmla="*/ 660400 w 660400"/>
                  <a:gd name="connsiteY2" fmla="*/ 82550 h 393700"/>
                  <a:gd name="connsiteX3" fmla="*/ 57150 w 660400"/>
                  <a:gd name="connsiteY3" fmla="*/ 393700 h 393700"/>
                  <a:gd name="connsiteX4" fmla="*/ 0 w 660400"/>
                  <a:gd name="connsiteY4" fmla="*/ 44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85800"/>
                  <a:gd name="connsiteY0" fmla="*/ 298450 h 393700"/>
                  <a:gd name="connsiteX1" fmla="*/ 622300 w 685800"/>
                  <a:gd name="connsiteY1" fmla="*/ 0 h 393700"/>
                  <a:gd name="connsiteX2" fmla="*/ 685800 w 685800"/>
                  <a:gd name="connsiteY2" fmla="*/ 82550 h 393700"/>
                  <a:gd name="connsiteX3" fmla="*/ 82550 w 685800"/>
                  <a:gd name="connsiteY3" fmla="*/ 393700 h 393700"/>
                  <a:gd name="connsiteX4" fmla="*/ 0 w 685800"/>
                  <a:gd name="connsiteY4" fmla="*/ 298450 h 393700"/>
                  <a:gd name="connsiteX0" fmla="*/ 0 w 679450"/>
                  <a:gd name="connsiteY0" fmla="*/ 298450 h 393700"/>
                  <a:gd name="connsiteX1" fmla="*/ 6223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393700"/>
                  <a:gd name="connsiteX1" fmla="*/ 596900 w 679450"/>
                  <a:gd name="connsiteY1" fmla="*/ 0 h 393700"/>
                  <a:gd name="connsiteX2" fmla="*/ 679450 w 679450"/>
                  <a:gd name="connsiteY2" fmla="*/ 63500 h 393700"/>
                  <a:gd name="connsiteX3" fmla="*/ 82550 w 679450"/>
                  <a:gd name="connsiteY3" fmla="*/ 393700 h 393700"/>
                  <a:gd name="connsiteX4" fmla="*/ 0 w 679450"/>
                  <a:gd name="connsiteY4" fmla="*/ 298450 h 393700"/>
                  <a:gd name="connsiteX0" fmla="*/ 0 w 679450"/>
                  <a:gd name="connsiteY0" fmla="*/ 298450 h 1905000"/>
                  <a:gd name="connsiteX1" fmla="*/ 596900 w 679450"/>
                  <a:gd name="connsiteY1" fmla="*/ 0 h 1905000"/>
                  <a:gd name="connsiteX2" fmla="*/ 679450 w 679450"/>
                  <a:gd name="connsiteY2" fmla="*/ 63500 h 1905000"/>
                  <a:gd name="connsiteX3" fmla="*/ 95250 w 679450"/>
                  <a:gd name="connsiteY3" fmla="*/ 1905000 h 1905000"/>
                  <a:gd name="connsiteX4" fmla="*/ 0 w 679450"/>
                  <a:gd name="connsiteY4" fmla="*/ 298450 h 1905000"/>
                  <a:gd name="connsiteX0" fmla="*/ 0 w 679450"/>
                  <a:gd name="connsiteY0" fmla="*/ 298450 h 1907493"/>
                  <a:gd name="connsiteX1" fmla="*/ 596900 w 679450"/>
                  <a:gd name="connsiteY1" fmla="*/ 0 h 1907493"/>
                  <a:gd name="connsiteX2" fmla="*/ 679450 w 679450"/>
                  <a:gd name="connsiteY2" fmla="*/ 63500 h 1907493"/>
                  <a:gd name="connsiteX3" fmla="*/ 107950 w 679450"/>
                  <a:gd name="connsiteY3" fmla="*/ 374650 h 1907493"/>
                  <a:gd name="connsiteX4" fmla="*/ 95250 w 679450"/>
                  <a:gd name="connsiteY4" fmla="*/ 1905000 h 1907493"/>
                  <a:gd name="connsiteX5" fmla="*/ 0 w 679450"/>
                  <a:gd name="connsiteY5" fmla="*/ 298450 h 1907493"/>
                  <a:gd name="connsiteX0" fmla="*/ 0 w 679450"/>
                  <a:gd name="connsiteY0" fmla="*/ 298450 h 1907481"/>
                  <a:gd name="connsiteX1" fmla="*/ 596900 w 679450"/>
                  <a:gd name="connsiteY1" fmla="*/ 0 h 1907481"/>
                  <a:gd name="connsiteX2" fmla="*/ 679450 w 679450"/>
                  <a:gd name="connsiteY2" fmla="*/ 63500 h 1907481"/>
                  <a:gd name="connsiteX3" fmla="*/ 127000 w 679450"/>
                  <a:gd name="connsiteY3" fmla="*/ 368300 h 1907481"/>
                  <a:gd name="connsiteX4" fmla="*/ 95250 w 679450"/>
                  <a:gd name="connsiteY4" fmla="*/ 1905000 h 1907481"/>
                  <a:gd name="connsiteX5" fmla="*/ 0 w 679450"/>
                  <a:gd name="connsiteY5" fmla="*/ 298450 h 1907481"/>
                  <a:gd name="connsiteX0" fmla="*/ 0 w 679450"/>
                  <a:gd name="connsiteY0" fmla="*/ 298450 h 1907528"/>
                  <a:gd name="connsiteX1" fmla="*/ 596900 w 679450"/>
                  <a:gd name="connsiteY1" fmla="*/ 0 h 1907528"/>
                  <a:gd name="connsiteX2" fmla="*/ 679450 w 679450"/>
                  <a:gd name="connsiteY2" fmla="*/ 63500 h 1907528"/>
                  <a:gd name="connsiteX3" fmla="*/ 127000 w 679450"/>
                  <a:gd name="connsiteY3" fmla="*/ 368300 h 1907528"/>
                  <a:gd name="connsiteX4" fmla="*/ 95250 w 679450"/>
                  <a:gd name="connsiteY4" fmla="*/ 1905000 h 1907528"/>
                  <a:gd name="connsiteX5" fmla="*/ 0 w 679450"/>
                  <a:gd name="connsiteY5" fmla="*/ 298450 h 1907528"/>
                  <a:gd name="connsiteX0" fmla="*/ 0 w 679450"/>
                  <a:gd name="connsiteY0" fmla="*/ 298450 h 1907528"/>
                  <a:gd name="connsiteX1" fmla="*/ 596900 w 679450"/>
                  <a:gd name="connsiteY1" fmla="*/ 0 h 1907528"/>
                  <a:gd name="connsiteX2" fmla="*/ 679450 w 679450"/>
                  <a:gd name="connsiteY2" fmla="*/ 63500 h 1907528"/>
                  <a:gd name="connsiteX3" fmla="*/ 127000 w 679450"/>
                  <a:gd name="connsiteY3" fmla="*/ 368300 h 1907528"/>
                  <a:gd name="connsiteX4" fmla="*/ 95250 w 679450"/>
                  <a:gd name="connsiteY4" fmla="*/ 1905000 h 1907528"/>
                  <a:gd name="connsiteX5" fmla="*/ 0 w 679450"/>
                  <a:gd name="connsiteY5" fmla="*/ 298450 h 1907528"/>
                  <a:gd name="connsiteX0" fmla="*/ 0 w 679450"/>
                  <a:gd name="connsiteY0" fmla="*/ 298450 h 1906946"/>
                  <a:gd name="connsiteX1" fmla="*/ 596900 w 679450"/>
                  <a:gd name="connsiteY1" fmla="*/ 0 h 1906946"/>
                  <a:gd name="connsiteX2" fmla="*/ 679450 w 679450"/>
                  <a:gd name="connsiteY2" fmla="*/ 63500 h 1906946"/>
                  <a:gd name="connsiteX3" fmla="*/ 127000 w 679450"/>
                  <a:gd name="connsiteY3" fmla="*/ 368300 h 1906946"/>
                  <a:gd name="connsiteX4" fmla="*/ 95250 w 679450"/>
                  <a:gd name="connsiteY4" fmla="*/ 1905000 h 1906946"/>
                  <a:gd name="connsiteX5" fmla="*/ 0 w 679450"/>
                  <a:gd name="connsiteY5" fmla="*/ 298450 h 1906946"/>
                  <a:gd name="connsiteX0" fmla="*/ 28653 w 708103"/>
                  <a:gd name="connsiteY0" fmla="*/ 298450 h 1906699"/>
                  <a:gd name="connsiteX1" fmla="*/ 625553 w 708103"/>
                  <a:gd name="connsiteY1" fmla="*/ 0 h 1906699"/>
                  <a:gd name="connsiteX2" fmla="*/ 708103 w 708103"/>
                  <a:gd name="connsiteY2" fmla="*/ 63500 h 1906699"/>
                  <a:gd name="connsiteX3" fmla="*/ 155653 w 708103"/>
                  <a:gd name="connsiteY3" fmla="*/ 368300 h 1906699"/>
                  <a:gd name="connsiteX4" fmla="*/ 123903 w 708103"/>
                  <a:gd name="connsiteY4" fmla="*/ 1905000 h 1906699"/>
                  <a:gd name="connsiteX5" fmla="*/ 28653 w 708103"/>
                  <a:gd name="connsiteY5" fmla="*/ 298450 h 1906699"/>
                  <a:gd name="connsiteX0" fmla="*/ 28653 w 708103"/>
                  <a:gd name="connsiteY0" fmla="*/ 298450 h 1906699"/>
                  <a:gd name="connsiteX1" fmla="*/ 625553 w 708103"/>
                  <a:gd name="connsiteY1" fmla="*/ 0 h 1906699"/>
                  <a:gd name="connsiteX2" fmla="*/ 708103 w 708103"/>
                  <a:gd name="connsiteY2" fmla="*/ 63500 h 1906699"/>
                  <a:gd name="connsiteX3" fmla="*/ 155653 w 708103"/>
                  <a:gd name="connsiteY3" fmla="*/ 368300 h 1906699"/>
                  <a:gd name="connsiteX4" fmla="*/ 123903 w 708103"/>
                  <a:gd name="connsiteY4" fmla="*/ 1905000 h 1906699"/>
                  <a:gd name="connsiteX5" fmla="*/ 28653 w 708103"/>
                  <a:gd name="connsiteY5" fmla="*/ 298450 h 1906699"/>
                  <a:gd name="connsiteX0" fmla="*/ 36213 w 715663"/>
                  <a:gd name="connsiteY0" fmla="*/ 298450 h 1900357"/>
                  <a:gd name="connsiteX1" fmla="*/ 633113 w 715663"/>
                  <a:gd name="connsiteY1" fmla="*/ 0 h 1900357"/>
                  <a:gd name="connsiteX2" fmla="*/ 715663 w 715663"/>
                  <a:gd name="connsiteY2" fmla="*/ 63500 h 1900357"/>
                  <a:gd name="connsiteX3" fmla="*/ 163213 w 715663"/>
                  <a:gd name="connsiteY3" fmla="*/ 368300 h 1900357"/>
                  <a:gd name="connsiteX4" fmla="*/ 112413 w 715663"/>
                  <a:gd name="connsiteY4" fmla="*/ 1898650 h 1900357"/>
                  <a:gd name="connsiteX5" fmla="*/ 36213 w 715663"/>
                  <a:gd name="connsiteY5" fmla="*/ 298450 h 1900357"/>
                  <a:gd name="connsiteX0" fmla="*/ 26476 w 705926"/>
                  <a:gd name="connsiteY0" fmla="*/ 298450 h 1900357"/>
                  <a:gd name="connsiteX1" fmla="*/ 623376 w 705926"/>
                  <a:gd name="connsiteY1" fmla="*/ 0 h 1900357"/>
                  <a:gd name="connsiteX2" fmla="*/ 705926 w 705926"/>
                  <a:gd name="connsiteY2" fmla="*/ 63500 h 1900357"/>
                  <a:gd name="connsiteX3" fmla="*/ 153476 w 705926"/>
                  <a:gd name="connsiteY3" fmla="*/ 368300 h 1900357"/>
                  <a:gd name="connsiteX4" fmla="*/ 128076 w 705926"/>
                  <a:gd name="connsiteY4" fmla="*/ 1898650 h 1900357"/>
                  <a:gd name="connsiteX5" fmla="*/ 26476 w 705926"/>
                  <a:gd name="connsiteY5" fmla="*/ 298450 h 1900357"/>
                  <a:gd name="connsiteX0" fmla="*/ 34021 w 713471"/>
                  <a:gd name="connsiteY0" fmla="*/ 298450 h 2068930"/>
                  <a:gd name="connsiteX1" fmla="*/ 630921 w 713471"/>
                  <a:gd name="connsiteY1" fmla="*/ 0 h 2068930"/>
                  <a:gd name="connsiteX2" fmla="*/ 713471 w 713471"/>
                  <a:gd name="connsiteY2" fmla="*/ 63500 h 2068930"/>
                  <a:gd name="connsiteX3" fmla="*/ 161021 w 713471"/>
                  <a:gd name="connsiteY3" fmla="*/ 368300 h 2068930"/>
                  <a:gd name="connsiteX4" fmla="*/ 135621 w 713471"/>
                  <a:gd name="connsiteY4" fmla="*/ 1898650 h 2068930"/>
                  <a:gd name="connsiteX5" fmla="*/ 78471 w 713471"/>
                  <a:gd name="connsiteY5" fmla="*/ 1854200 h 2068930"/>
                  <a:gd name="connsiteX6" fmla="*/ 34021 w 713471"/>
                  <a:gd name="connsiteY6" fmla="*/ 298450 h 2068930"/>
                  <a:gd name="connsiteX0" fmla="*/ 34021 w 713471"/>
                  <a:gd name="connsiteY0" fmla="*/ 298450 h 1999280"/>
                  <a:gd name="connsiteX1" fmla="*/ 630921 w 713471"/>
                  <a:gd name="connsiteY1" fmla="*/ 0 h 1999280"/>
                  <a:gd name="connsiteX2" fmla="*/ 713471 w 713471"/>
                  <a:gd name="connsiteY2" fmla="*/ 63500 h 1999280"/>
                  <a:gd name="connsiteX3" fmla="*/ 161021 w 713471"/>
                  <a:gd name="connsiteY3" fmla="*/ 368300 h 1999280"/>
                  <a:gd name="connsiteX4" fmla="*/ 135621 w 713471"/>
                  <a:gd name="connsiteY4" fmla="*/ 1898650 h 1999280"/>
                  <a:gd name="connsiteX5" fmla="*/ 78471 w 713471"/>
                  <a:gd name="connsiteY5" fmla="*/ 1854200 h 1999280"/>
                  <a:gd name="connsiteX6" fmla="*/ 34021 w 713471"/>
                  <a:gd name="connsiteY6" fmla="*/ 298450 h 1999280"/>
                  <a:gd name="connsiteX0" fmla="*/ 34021 w 713471"/>
                  <a:gd name="connsiteY0" fmla="*/ 298450 h 1979842"/>
                  <a:gd name="connsiteX1" fmla="*/ 630921 w 713471"/>
                  <a:gd name="connsiteY1" fmla="*/ 0 h 1979842"/>
                  <a:gd name="connsiteX2" fmla="*/ 713471 w 713471"/>
                  <a:gd name="connsiteY2" fmla="*/ 63500 h 1979842"/>
                  <a:gd name="connsiteX3" fmla="*/ 161021 w 713471"/>
                  <a:gd name="connsiteY3" fmla="*/ 368300 h 1979842"/>
                  <a:gd name="connsiteX4" fmla="*/ 173721 w 713471"/>
                  <a:gd name="connsiteY4" fmla="*/ 1873250 h 1979842"/>
                  <a:gd name="connsiteX5" fmla="*/ 78471 w 713471"/>
                  <a:gd name="connsiteY5" fmla="*/ 1854200 h 1979842"/>
                  <a:gd name="connsiteX6" fmla="*/ 34021 w 713471"/>
                  <a:gd name="connsiteY6" fmla="*/ 298450 h 1979842"/>
                  <a:gd name="connsiteX0" fmla="*/ 34021 w 713471"/>
                  <a:gd name="connsiteY0" fmla="*/ 298450 h 1909376"/>
                  <a:gd name="connsiteX1" fmla="*/ 630921 w 713471"/>
                  <a:gd name="connsiteY1" fmla="*/ 0 h 1909376"/>
                  <a:gd name="connsiteX2" fmla="*/ 713471 w 713471"/>
                  <a:gd name="connsiteY2" fmla="*/ 63500 h 1909376"/>
                  <a:gd name="connsiteX3" fmla="*/ 161021 w 713471"/>
                  <a:gd name="connsiteY3" fmla="*/ 368300 h 1909376"/>
                  <a:gd name="connsiteX4" fmla="*/ 173721 w 713471"/>
                  <a:gd name="connsiteY4" fmla="*/ 1873250 h 1909376"/>
                  <a:gd name="connsiteX5" fmla="*/ 78471 w 713471"/>
                  <a:gd name="connsiteY5" fmla="*/ 1854200 h 1909376"/>
                  <a:gd name="connsiteX6" fmla="*/ 34021 w 713471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909376"/>
                  <a:gd name="connsiteX1" fmla="*/ 637822 w 720372"/>
                  <a:gd name="connsiteY1" fmla="*/ 0 h 1909376"/>
                  <a:gd name="connsiteX2" fmla="*/ 720372 w 720372"/>
                  <a:gd name="connsiteY2" fmla="*/ 63500 h 1909376"/>
                  <a:gd name="connsiteX3" fmla="*/ 167922 w 720372"/>
                  <a:gd name="connsiteY3" fmla="*/ 368300 h 1909376"/>
                  <a:gd name="connsiteX4" fmla="*/ 180622 w 720372"/>
                  <a:gd name="connsiteY4" fmla="*/ 1873250 h 1909376"/>
                  <a:gd name="connsiteX5" fmla="*/ 53622 w 720372"/>
                  <a:gd name="connsiteY5" fmla="*/ 1854200 h 1909376"/>
                  <a:gd name="connsiteX6" fmla="*/ 40922 w 720372"/>
                  <a:gd name="connsiteY6" fmla="*/ 298450 h 1909376"/>
                  <a:gd name="connsiteX0" fmla="*/ 40922 w 720372"/>
                  <a:gd name="connsiteY0" fmla="*/ 298450 h 1895282"/>
                  <a:gd name="connsiteX1" fmla="*/ 637822 w 720372"/>
                  <a:gd name="connsiteY1" fmla="*/ 0 h 1895282"/>
                  <a:gd name="connsiteX2" fmla="*/ 720372 w 720372"/>
                  <a:gd name="connsiteY2" fmla="*/ 63500 h 1895282"/>
                  <a:gd name="connsiteX3" fmla="*/ 167922 w 720372"/>
                  <a:gd name="connsiteY3" fmla="*/ 368300 h 1895282"/>
                  <a:gd name="connsiteX4" fmla="*/ 180622 w 720372"/>
                  <a:gd name="connsiteY4" fmla="*/ 1854200 h 1895282"/>
                  <a:gd name="connsiteX5" fmla="*/ 53622 w 720372"/>
                  <a:gd name="connsiteY5" fmla="*/ 1854200 h 1895282"/>
                  <a:gd name="connsiteX6" fmla="*/ 40922 w 720372"/>
                  <a:gd name="connsiteY6" fmla="*/ 2984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77564 w 730014"/>
                  <a:gd name="connsiteY3" fmla="*/ 36830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45814 w 730014"/>
                  <a:gd name="connsiteY3" fmla="*/ 34925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26764 w 730014"/>
                  <a:gd name="connsiteY3" fmla="*/ 33020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30014"/>
                  <a:gd name="connsiteY0" fmla="*/ 273050 h 1895282"/>
                  <a:gd name="connsiteX1" fmla="*/ 647464 w 730014"/>
                  <a:gd name="connsiteY1" fmla="*/ 0 h 1895282"/>
                  <a:gd name="connsiteX2" fmla="*/ 730014 w 730014"/>
                  <a:gd name="connsiteY2" fmla="*/ 63500 h 1895282"/>
                  <a:gd name="connsiteX3" fmla="*/ 133114 w 730014"/>
                  <a:gd name="connsiteY3" fmla="*/ 349250 h 1895282"/>
                  <a:gd name="connsiteX4" fmla="*/ 190264 w 730014"/>
                  <a:gd name="connsiteY4" fmla="*/ 1854200 h 1895282"/>
                  <a:gd name="connsiteX5" fmla="*/ 63264 w 730014"/>
                  <a:gd name="connsiteY5" fmla="*/ 1854200 h 1895282"/>
                  <a:gd name="connsiteX6" fmla="*/ 37864 w 730014"/>
                  <a:gd name="connsiteY6" fmla="*/ 273050 h 1895282"/>
                  <a:gd name="connsiteX0" fmla="*/ 37864 w 742714"/>
                  <a:gd name="connsiteY0" fmla="*/ 323850 h 1946082"/>
                  <a:gd name="connsiteX1" fmla="*/ 742714 w 742714"/>
                  <a:gd name="connsiteY1" fmla="*/ 0 h 1946082"/>
                  <a:gd name="connsiteX2" fmla="*/ 730014 w 742714"/>
                  <a:gd name="connsiteY2" fmla="*/ 114300 h 1946082"/>
                  <a:gd name="connsiteX3" fmla="*/ 133114 w 742714"/>
                  <a:gd name="connsiteY3" fmla="*/ 400050 h 1946082"/>
                  <a:gd name="connsiteX4" fmla="*/ 190264 w 742714"/>
                  <a:gd name="connsiteY4" fmla="*/ 1905000 h 1946082"/>
                  <a:gd name="connsiteX5" fmla="*/ 63264 w 742714"/>
                  <a:gd name="connsiteY5" fmla="*/ 1905000 h 1946082"/>
                  <a:gd name="connsiteX6" fmla="*/ 37864 w 742714"/>
                  <a:gd name="connsiteY6" fmla="*/ 323850 h 1946082"/>
                  <a:gd name="connsiteX0" fmla="*/ 37864 w 774464"/>
                  <a:gd name="connsiteY0" fmla="*/ 323850 h 1946082"/>
                  <a:gd name="connsiteX1" fmla="*/ 742714 w 774464"/>
                  <a:gd name="connsiteY1" fmla="*/ 0 h 1946082"/>
                  <a:gd name="connsiteX2" fmla="*/ 774464 w 774464"/>
                  <a:gd name="connsiteY2" fmla="*/ 82550 h 1946082"/>
                  <a:gd name="connsiteX3" fmla="*/ 133114 w 774464"/>
                  <a:gd name="connsiteY3" fmla="*/ 400050 h 1946082"/>
                  <a:gd name="connsiteX4" fmla="*/ 190264 w 774464"/>
                  <a:gd name="connsiteY4" fmla="*/ 1905000 h 1946082"/>
                  <a:gd name="connsiteX5" fmla="*/ 63264 w 774464"/>
                  <a:gd name="connsiteY5" fmla="*/ 1905000 h 1946082"/>
                  <a:gd name="connsiteX6" fmla="*/ 37864 w 774464"/>
                  <a:gd name="connsiteY6" fmla="*/ 323850 h 1946082"/>
                  <a:gd name="connsiteX0" fmla="*/ 37864 w 774464"/>
                  <a:gd name="connsiteY0" fmla="*/ 323850 h 1946082"/>
                  <a:gd name="connsiteX1" fmla="*/ 742714 w 774464"/>
                  <a:gd name="connsiteY1" fmla="*/ 0 h 1946082"/>
                  <a:gd name="connsiteX2" fmla="*/ 774464 w 774464"/>
                  <a:gd name="connsiteY2" fmla="*/ 82550 h 1946082"/>
                  <a:gd name="connsiteX3" fmla="*/ 133114 w 774464"/>
                  <a:gd name="connsiteY3" fmla="*/ 400050 h 1946082"/>
                  <a:gd name="connsiteX4" fmla="*/ 190264 w 774464"/>
                  <a:gd name="connsiteY4" fmla="*/ 1905000 h 1946082"/>
                  <a:gd name="connsiteX5" fmla="*/ 63264 w 774464"/>
                  <a:gd name="connsiteY5" fmla="*/ 1905000 h 1946082"/>
                  <a:gd name="connsiteX6" fmla="*/ 37864 w 774464"/>
                  <a:gd name="connsiteY6" fmla="*/ 323850 h 1946082"/>
                  <a:gd name="connsiteX0" fmla="*/ 48670 w 785270"/>
                  <a:gd name="connsiteY0" fmla="*/ 323850 h 1946082"/>
                  <a:gd name="connsiteX1" fmla="*/ 753520 w 785270"/>
                  <a:gd name="connsiteY1" fmla="*/ 0 h 1946082"/>
                  <a:gd name="connsiteX2" fmla="*/ 785270 w 785270"/>
                  <a:gd name="connsiteY2" fmla="*/ 82550 h 1946082"/>
                  <a:gd name="connsiteX3" fmla="*/ 143920 w 785270"/>
                  <a:gd name="connsiteY3" fmla="*/ 400050 h 1946082"/>
                  <a:gd name="connsiteX4" fmla="*/ 201070 w 785270"/>
                  <a:gd name="connsiteY4" fmla="*/ 1905000 h 1946082"/>
                  <a:gd name="connsiteX5" fmla="*/ 35970 w 785270"/>
                  <a:gd name="connsiteY5" fmla="*/ 1905000 h 1946082"/>
                  <a:gd name="connsiteX6" fmla="*/ 48670 w 785270"/>
                  <a:gd name="connsiteY6" fmla="*/ 323850 h 1946082"/>
                  <a:gd name="connsiteX0" fmla="*/ 48670 w 785270"/>
                  <a:gd name="connsiteY0" fmla="*/ 323850 h 1950643"/>
                  <a:gd name="connsiteX1" fmla="*/ 753520 w 785270"/>
                  <a:gd name="connsiteY1" fmla="*/ 0 h 1950643"/>
                  <a:gd name="connsiteX2" fmla="*/ 785270 w 785270"/>
                  <a:gd name="connsiteY2" fmla="*/ 82550 h 1950643"/>
                  <a:gd name="connsiteX3" fmla="*/ 143920 w 785270"/>
                  <a:gd name="connsiteY3" fmla="*/ 400050 h 1950643"/>
                  <a:gd name="connsiteX4" fmla="*/ 137570 w 785270"/>
                  <a:gd name="connsiteY4" fmla="*/ 1911350 h 1950643"/>
                  <a:gd name="connsiteX5" fmla="*/ 35970 w 785270"/>
                  <a:gd name="connsiteY5" fmla="*/ 1905000 h 1950643"/>
                  <a:gd name="connsiteX6" fmla="*/ 48670 w 785270"/>
                  <a:gd name="connsiteY6" fmla="*/ 323850 h 1950643"/>
                  <a:gd name="connsiteX0" fmla="*/ 48670 w 785270"/>
                  <a:gd name="connsiteY0" fmla="*/ 323850 h 1950643"/>
                  <a:gd name="connsiteX1" fmla="*/ 753520 w 785270"/>
                  <a:gd name="connsiteY1" fmla="*/ 0 h 1950643"/>
                  <a:gd name="connsiteX2" fmla="*/ 785270 w 785270"/>
                  <a:gd name="connsiteY2" fmla="*/ 82550 h 1950643"/>
                  <a:gd name="connsiteX3" fmla="*/ 143920 w 785270"/>
                  <a:gd name="connsiteY3" fmla="*/ 400050 h 1950643"/>
                  <a:gd name="connsiteX4" fmla="*/ 137570 w 785270"/>
                  <a:gd name="connsiteY4" fmla="*/ 1911350 h 1950643"/>
                  <a:gd name="connsiteX5" fmla="*/ 35970 w 785270"/>
                  <a:gd name="connsiteY5" fmla="*/ 1905000 h 1950643"/>
                  <a:gd name="connsiteX6" fmla="*/ 48670 w 785270"/>
                  <a:gd name="connsiteY6" fmla="*/ 323850 h 1950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85270" h="1950643">
                    <a:moveTo>
                      <a:pt x="48670" y="323850"/>
                    </a:moveTo>
                    <a:cubicBezTo>
                      <a:pt x="141803" y="40217"/>
                      <a:pt x="552437" y="162983"/>
                      <a:pt x="753520" y="0"/>
                    </a:cubicBezTo>
                    <a:lnTo>
                      <a:pt x="785270" y="82550"/>
                    </a:lnTo>
                    <a:cubicBezTo>
                      <a:pt x="756695" y="237067"/>
                      <a:pt x="285737" y="112183"/>
                      <a:pt x="143920" y="400050"/>
                    </a:cubicBezTo>
                    <a:cubicBezTo>
                      <a:pt x="116403" y="757767"/>
                      <a:pt x="208478" y="1755775"/>
                      <a:pt x="137570" y="1911350"/>
                    </a:cubicBezTo>
                    <a:cubicBezTo>
                      <a:pt x="150270" y="1997075"/>
                      <a:pt x="2103" y="1917700"/>
                      <a:pt x="35970" y="1905000"/>
                    </a:cubicBezTo>
                    <a:cubicBezTo>
                      <a:pt x="19037" y="1638300"/>
                      <a:pt x="-42347" y="629708"/>
                      <a:pt x="48670" y="32385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: Rounded Corners 6">
                <a:extLst>
                  <a:ext uri="{FF2B5EF4-FFF2-40B4-BE49-F238E27FC236}">
                    <a16:creationId xmlns:a16="http://schemas.microsoft.com/office/drawing/2014/main" id="{D01AF9F7-9E13-9C5F-60E7-65605D14F35E}"/>
                  </a:ext>
                </a:extLst>
              </p:cNvPr>
              <p:cNvSpPr/>
              <p:nvPr/>
            </p:nvSpPr>
            <p:spPr>
              <a:xfrm flipH="1">
                <a:off x="7511765" y="2409508"/>
                <a:ext cx="289436" cy="2122832"/>
              </a:xfrm>
              <a:custGeom>
                <a:avLst/>
                <a:gdLst>
                  <a:gd name="connsiteX0" fmla="*/ 0 w 121918"/>
                  <a:gd name="connsiteY0" fmla="*/ 20320 h 2105025"/>
                  <a:gd name="connsiteX1" fmla="*/ 20320 w 121918"/>
                  <a:gd name="connsiteY1" fmla="*/ 0 h 2105025"/>
                  <a:gd name="connsiteX2" fmla="*/ 101598 w 121918"/>
                  <a:gd name="connsiteY2" fmla="*/ 0 h 2105025"/>
                  <a:gd name="connsiteX3" fmla="*/ 121918 w 121918"/>
                  <a:gd name="connsiteY3" fmla="*/ 20320 h 2105025"/>
                  <a:gd name="connsiteX4" fmla="*/ 121918 w 121918"/>
                  <a:gd name="connsiteY4" fmla="*/ 2084705 h 2105025"/>
                  <a:gd name="connsiteX5" fmla="*/ 101598 w 121918"/>
                  <a:gd name="connsiteY5" fmla="*/ 2105025 h 2105025"/>
                  <a:gd name="connsiteX6" fmla="*/ 20320 w 121918"/>
                  <a:gd name="connsiteY6" fmla="*/ 2105025 h 2105025"/>
                  <a:gd name="connsiteX7" fmla="*/ 0 w 121918"/>
                  <a:gd name="connsiteY7" fmla="*/ 2084705 h 2105025"/>
                  <a:gd name="connsiteX8" fmla="*/ 0 w 121918"/>
                  <a:gd name="connsiteY8" fmla="*/ 20320 h 2105025"/>
                  <a:gd name="connsiteX0" fmla="*/ 0 w 179068"/>
                  <a:gd name="connsiteY0" fmla="*/ 29342 h 2114047"/>
                  <a:gd name="connsiteX1" fmla="*/ 20320 w 179068"/>
                  <a:gd name="connsiteY1" fmla="*/ 9022 h 2114047"/>
                  <a:gd name="connsiteX2" fmla="*/ 101598 w 179068"/>
                  <a:gd name="connsiteY2" fmla="*/ 9022 h 2114047"/>
                  <a:gd name="connsiteX3" fmla="*/ 179068 w 179068"/>
                  <a:gd name="connsiteY3" fmla="*/ 3942 h 2114047"/>
                  <a:gd name="connsiteX4" fmla="*/ 121918 w 179068"/>
                  <a:gd name="connsiteY4" fmla="*/ 2093727 h 2114047"/>
                  <a:gd name="connsiteX5" fmla="*/ 101598 w 179068"/>
                  <a:gd name="connsiteY5" fmla="*/ 2114047 h 2114047"/>
                  <a:gd name="connsiteX6" fmla="*/ 20320 w 179068"/>
                  <a:gd name="connsiteY6" fmla="*/ 2114047 h 2114047"/>
                  <a:gd name="connsiteX7" fmla="*/ 0 w 179068"/>
                  <a:gd name="connsiteY7" fmla="*/ 2093727 h 2114047"/>
                  <a:gd name="connsiteX8" fmla="*/ 0 w 179068"/>
                  <a:gd name="connsiteY8" fmla="*/ 29342 h 2114047"/>
                  <a:gd name="connsiteX0" fmla="*/ 0 w 179068"/>
                  <a:gd name="connsiteY0" fmla="*/ 25400 h 2110105"/>
                  <a:gd name="connsiteX1" fmla="*/ 20320 w 179068"/>
                  <a:gd name="connsiteY1" fmla="*/ 5080 h 2110105"/>
                  <a:gd name="connsiteX2" fmla="*/ 179068 w 179068"/>
                  <a:gd name="connsiteY2" fmla="*/ 0 h 2110105"/>
                  <a:gd name="connsiteX3" fmla="*/ 121918 w 179068"/>
                  <a:gd name="connsiteY3" fmla="*/ 2089785 h 2110105"/>
                  <a:gd name="connsiteX4" fmla="*/ 101598 w 179068"/>
                  <a:gd name="connsiteY4" fmla="*/ 2110105 h 2110105"/>
                  <a:gd name="connsiteX5" fmla="*/ 20320 w 179068"/>
                  <a:gd name="connsiteY5" fmla="*/ 2110105 h 2110105"/>
                  <a:gd name="connsiteX6" fmla="*/ 0 w 179068"/>
                  <a:gd name="connsiteY6" fmla="*/ 2089785 h 2110105"/>
                  <a:gd name="connsiteX7" fmla="*/ 0 w 179068"/>
                  <a:gd name="connsiteY7" fmla="*/ 25400 h 2110105"/>
                  <a:gd name="connsiteX0" fmla="*/ 0 w 179068"/>
                  <a:gd name="connsiteY0" fmla="*/ 584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0 w 179068"/>
                  <a:gd name="connsiteY7" fmla="*/ 58420 h 2143125"/>
                  <a:gd name="connsiteX0" fmla="*/ 57150 w 179068"/>
                  <a:gd name="connsiteY0" fmla="*/ 457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57150 w 179068"/>
                  <a:gd name="connsiteY7" fmla="*/ 45720 h 2143125"/>
                  <a:gd name="connsiteX0" fmla="*/ 44450 w 179068"/>
                  <a:gd name="connsiteY0" fmla="*/ 9652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44450 w 179068"/>
                  <a:gd name="connsiteY7" fmla="*/ 96520 h 2143125"/>
                  <a:gd name="connsiteX0" fmla="*/ 44450 w 179068"/>
                  <a:gd name="connsiteY0" fmla="*/ 108060 h 2154665"/>
                  <a:gd name="connsiteX1" fmla="*/ 121920 w 179068"/>
                  <a:gd name="connsiteY1" fmla="*/ 11540 h 2154665"/>
                  <a:gd name="connsiteX2" fmla="*/ 179068 w 179068"/>
                  <a:gd name="connsiteY2" fmla="*/ 44560 h 2154665"/>
                  <a:gd name="connsiteX3" fmla="*/ 121918 w 179068"/>
                  <a:gd name="connsiteY3" fmla="*/ 2134345 h 2154665"/>
                  <a:gd name="connsiteX4" fmla="*/ 101598 w 179068"/>
                  <a:gd name="connsiteY4" fmla="*/ 2154665 h 2154665"/>
                  <a:gd name="connsiteX5" fmla="*/ 20320 w 179068"/>
                  <a:gd name="connsiteY5" fmla="*/ 2154665 h 2154665"/>
                  <a:gd name="connsiteX6" fmla="*/ 0 w 179068"/>
                  <a:gd name="connsiteY6" fmla="*/ 2134345 h 2154665"/>
                  <a:gd name="connsiteX7" fmla="*/ 44450 w 179068"/>
                  <a:gd name="connsiteY7" fmla="*/ 108060 h 2154665"/>
                  <a:gd name="connsiteX0" fmla="*/ 12700 w 179068"/>
                  <a:gd name="connsiteY0" fmla="*/ 242570 h 2143125"/>
                  <a:gd name="connsiteX1" fmla="*/ 121920 w 179068"/>
                  <a:gd name="connsiteY1" fmla="*/ 0 h 2143125"/>
                  <a:gd name="connsiteX2" fmla="*/ 179068 w 179068"/>
                  <a:gd name="connsiteY2" fmla="*/ 33020 h 2143125"/>
                  <a:gd name="connsiteX3" fmla="*/ 121918 w 179068"/>
                  <a:gd name="connsiteY3" fmla="*/ 2122805 h 2143125"/>
                  <a:gd name="connsiteX4" fmla="*/ 101598 w 179068"/>
                  <a:gd name="connsiteY4" fmla="*/ 2143125 h 2143125"/>
                  <a:gd name="connsiteX5" fmla="*/ 20320 w 179068"/>
                  <a:gd name="connsiteY5" fmla="*/ 2143125 h 2143125"/>
                  <a:gd name="connsiteX6" fmla="*/ 0 w 179068"/>
                  <a:gd name="connsiteY6" fmla="*/ 2122805 h 2143125"/>
                  <a:gd name="connsiteX7" fmla="*/ 12700 w 179068"/>
                  <a:gd name="connsiteY7" fmla="*/ 242570 h 2143125"/>
                  <a:gd name="connsiteX0" fmla="*/ 12700 w 179068"/>
                  <a:gd name="connsiteY0" fmla="*/ 242570 h 2150745"/>
                  <a:gd name="connsiteX1" fmla="*/ 121920 w 179068"/>
                  <a:gd name="connsiteY1" fmla="*/ 0 h 2150745"/>
                  <a:gd name="connsiteX2" fmla="*/ 179068 w 179068"/>
                  <a:gd name="connsiteY2" fmla="*/ 33020 h 2150745"/>
                  <a:gd name="connsiteX3" fmla="*/ 121918 w 179068"/>
                  <a:gd name="connsiteY3" fmla="*/ 2122805 h 2150745"/>
                  <a:gd name="connsiteX4" fmla="*/ 147318 w 179068"/>
                  <a:gd name="connsiteY4" fmla="*/ 2150745 h 2150745"/>
                  <a:gd name="connsiteX5" fmla="*/ 20320 w 179068"/>
                  <a:gd name="connsiteY5" fmla="*/ 2143125 h 2150745"/>
                  <a:gd name="connsiteX6" fmla="*/ 0 w 179068"/>
                  <a:gd name="connsiteY6" fmla="*/ 2122805 h 2150745"/>
                  <a:gd name="connsiteX7" fmla="*/ 12700 w 179068"/>
                  <a:gd name="connsiteY7" fmla="*/ 242570 h 2150745"/>
                  <a:gd name="connsiteX0" fmla="*/ 12700 w 179068"/>
                  <a:gd name="connsiteY0" fmla="*/ 242570 h 2284556"/>
                  <a:gd name="connsiteX1" fmla="*/ 121920 w 179068"/>
                  <a:gd name="connsiteY1" fmla="*/ 0 h 2284556"/>
                  <a:gd name="connsiteX2" fmla="*/ 179068 w 179068"/>
                  <a:gd name="connsiteY2" fmla="*/ 33020 h 2284556"/>
                  <a:gd name="connsiteX3" fmla="*/ 121918 w 179068"/>
                  <a:gd name="connsiteY3" fmla="*/ 2122805 h 2284556"/>
                  <a:gd name="connsiteX4" fmla="*/ 20320 w 179068"/>
                  <a:gd name="connsiteY4" fmla="*/ 2143125 h 2284556"/>
                  <a:gd name="connsiteX5" fmla="*/ 0 w 179068"/>
                  <a:gd name="connsiteY5" fmla="*/ 2122805 h 2284556"/>
                  <a:gd name="connsiteX6" fmla="*/ 12700 w 179068"/>
                  <a:gd name="connsiteY6" fmla="*/ 242570 h 2284556"/>
                  <a:gd name="connsiteX0" fmla="*/ 12700 w 179068"/>
                  <a:gd name="connsiteY0" fmla="*/ 242570 h 2279076"/>
                  <a:gd name="connsiteX1" fmla="*/ 121920 w 179068"/>
                  <a:gd name="connsiteY1" fmla="*/ 0 h 2279076"/>
                  <a:gd name="connsiteX2" fmla="*/ 179068 w 179068"/>
                  <a:gd name="connsiteY2" fmla="*/ 33020 h 2279076"/>
                  <a:gd name="connsiteX3" fmla="*/ 152398 w 179068"/>
                  <a:gd name="connsiteY3" fmla="*/ 2115185 h 2279076"/>
                  <a:gd name="connsiteX4" fmla="*/ 20320 w 179068"/>
                  <a:gd name="connsiteY4" fmla="*/ 2143125 h 2279076"/>
                  <a:gd name="connsiteX5" fmla="*/ 0 w 179068"/>
                  <a:gd name="connsiteY5" fmla="*/ 2122805 h 2279076"/>
                  <a:gd name="connsiteX6" fmla="*/ 12700 w 179068"/>
                  <a:gd name="connsiteY6" fmla="*/ 242570 h 2279076"/>
                  <a:gd name="connsiteX0" fmla="*/ 11456 w 177824"/>
                  <a:gd name="connsiteY0" fmla="*/ 242570 h 2279076"/>
                  <a:gd name="connsiteX1" fmla="*/ 120676 w 177824"/>
                  <a:gd name="connsiteY1" fmla="*/ 0 h 2279076"/>
                  <a:gd name="connsiteX2" fmla="*/ 177824 w 177824"/>
                  <a:gd name="connsiteY2" fmla="*/ 33020 h 2279076"/>
                  <a:gd name="connsiteX3" fmla="*/ 151154 w 177824"/>
                  <a:gd name="connsiteY3" fmla="*/ 2115185 h 2279076"/>
                  <a:gd name="connsiteX4" fmla="*/ 19076 w 177824"/>
                  <a:gd name="connsiteY4" fmla="*/ 2143125 h 2279076"/>
                  <a:gd name="connsiteX5" fmla="*/ 11456 w 177824"/>
                  <a:gd name="connsiteY5" fmla="*/ 242570 h 2279076"/>
                  <a:gd name="connsiteX0" fmla="*/ 11456 w 177824"/>
                  <a:gd name="connsiteY0" fmla="*/ 242570 h 2174902"/>
                  <a:gd name="connsiteX1" fmla="*/ 120676 w 177824"/>
                  <a:gd name="connsiteY1" fmla="*/ 0 h 2174902"/>
                  <a:gd name="connsiteX2" fmla="*/ 177824 w 177824"/>
                  <a:gd name="connsiteY2" fmla="*/ 33020 h 2174902"/>
                  <a:gd name="connsiteX3" fmla="*/ 151154 w 177824"/>
                  <a:gd name="connsiteY3" fmla="*/ 2115185 h 2174902"/>
                  <a:gd name="connsiteX4" fmla="*/ 19076 w 177824"/>
                  <a:gd name="connsiteY4" fmla="*/ 2143125 h 2174902"/>
                  <a:gd name="connsiteX5" fmla="*/ 11456 w 177824"/>
                  <a:gd name="connsiteY5" fmla="*/ 242570 h 2174902"/>
                  <a:gd name="connsiteX0" fmla="*/ 11456 w 222274"/>
                  <a:gd name="connsiteY0" fmla="*/ 242570 h 2174902"/>
                  <a:gd name="connsiteX1" fmla="*/ 120676 w 222274"/>
                  <a:gd name="connsiteY1" fmla="*/ 0 h 2174902"/>
                  <a:gd name="connsiteX2" fmla="*/ 222274 w 222274"/>
                  <a:gd name="connsiteY2" fmla="*/ 13970 h 2174902"/>
                  <a:gd name="connsiteX3" fmla="*/ 151154 w 222274"/>
                  <a:gd name="connsiteY3" fmla="*/ 2115185 h 2174902"/>
                  <a:gd name="connsiteX4" fmla="*/ 19076 w 222274"/>
                  <a:gd name="connsiteY4" fmla="*/ 2143125 h 2174902"/>
                  <a:gd name="connsiteX5" fmla="*/ 11456 w 222274"/>
                  <a:gd name="connsiteY5" fmla="*/ 242570 h 2174902"/>
                  <a:gd name="connsiteX0" fmla="*/ 11456 w 304826"/>
                  <a:gd name="connsiteY0" fmla="*/ 228600 h 2160932"/>
                  <a:gd name="connsiteX1" fmla="*/ 304826 w 304826"/>
                  <a:gd name="connsiteY1" fmla="*/ 49530 h 2160932"/>
                  <a:gd name="connsiteX2" fmla="*/ 222274 w 304826"/>
                  <a:gd name="connsiteY2" fmla="*/ 0 h 2160932"/>
                  <a:gd name="connsiteX3" fmla="*/ 151154 w 304826"/>
                  <a:gd name="connsiteY3" fmla="*/ 2101215 h 2160932"/>
                  <a:gd name="connsiteX4" fmla="*/ 19076 w 304826"/>
                  <a:gd name="connsiteY4" fmla="*/ 2129155 h 2160932"/>
                  <a:gd name="connsiteX5" fmla="*/ 11456 w 304826"/>
                  <a:gd name="connsiteY5" fmla="*/ 228600 h 2160932"/>
                  <a:gd name="connsiteX0" fmla="*/ 55122 w 291342"/>
                  <a:gd name="connsiteY0" fmla="*/ 171450 h 2160932"/>
                  <a:gd name="connsiteX1" fmla="*/ 291342 w 291342"/>
                  <a:gd name="connsiteY1" fmla="*/ 49530 h 2160932"/>
                  <a:gd name="connsiteX2" fmla="*/ 208790 w 291342"/>
                  <a:gd name="connsiteY2" fmla="*/ 0 h 2160932"/>
                  <a:gd name="connsiteX3" fmla="*/ 137670 w 291342"/>
                  <a:gd name="connsiteY3" fmla="*/ 2101215 h 2160932"/>
                  <a:gd name="connsiteX4" fmla="*/ 5592 w 291342"/>
                  <a:gd name="connsiteY4" fmla="*/ 2129155 h 2160932"/>
                  <a:gd name="connsiteX5" fmla="*/ 55122 w 291342"/>
                  <a:gd name="connsiteY5" fmla="*/ 171450 h 2160932"/>
                  <a:gd name="connsiteX0" fmla="*/ 91316 w 289436"/>
                  <a:gd name="connsiteY0" fmla="*/ 152400 h 2160932"/>
                  <a:gd name="connsiteX1" fmla="*/ 289436 w 289436"/>
                  <a:gd name="connsiteY1" fmla="*/ 49530 h 2160932"/>
                  <a:gd name="connsiteX2" fmla="*/ 206884 w 289436"/>
                  <a:gd name="connsiteY2" fmla="*/ 0 h 2160932"/>
                  <a:gd name="connsiteX3" fmla="*/ 135764 w 289436"/>
                  <a:gd name="connsiteY3" fmla="*/ 2101215 h 2160932"/>
                  <a:gd name="connsiteX4" fmla="*/ 3686 w 289436"/>
                  <a:gd name="connsiteY4" fmla="*/ 2129155 h 2160932"/>
                  <a:gd name="connsiteX5" fmla="*/ 91316 w 289436"/>
                  <a:gd name="connsiteY5" fmla="*/ 152400 h 2160932"/>
                  <a:gd name="connsiteX0" fmla="*/ 91316 w 289436"/>
                  <a:gd name="connsiteY0" fmla="*/ 114300 h 2122832"/>
                  <a:gd name="connsiteX1" fmla="*/ 289436 w 289436"/>
                  <a:gd name="connsiteY1" fmla="*/ 11430 h 2122832"/>
                  <a:gd name="connsiteX2" fmla="*/ 232284 w 289436"/>
                  <a:gd name="connsiteY2" fmla="*/ 0 h 2122832"/>
                  <a:gd name="connsiteX3" fmla="*/ 135764 w 289436"/>
                  <a:gd name="connsiteY3" fmla="*/ 2063115 h 2122832"/>
                  <a:gd name="connsiteX4" fmla="*/ 3686 w 289436"/>
                  <a:gd name="connsiteY4" fmla="*/ 2091055 h 2122832"/>
                  <a:gd name="connsiteX5" fmla="*/ 91316 w 289436"/>
                  <a:gd name="connsiteY5" fmla="*/ 114300 h 2122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9436" h="2122832">
                    <a:moveTo>
                      <a:pt x="91316" y="114300"/>
                    </a:moveTo>
                    <a:cubicBezTo>
                      <a:pt x="104016" y="-42972"/>
                      <a:pt x="278214" y="11430"/>
                      <a:pt x="289436" y="11430"/>
                    </a:cubicBezTo>
                    <a:lnTo>
                      <a:pt x="232284" y="0"/>
                    </a:lnTo>
                    <a:cubicBezTo>
                      <a:pt x="232284" y="688128"/>
                      <a:pt x="135764" y="1374987"/>
                      <a:pt x="135764" y="2063115"/>
                    </a:cubicBezTo>
                    <a:cubicBezTo>
                      <a:pt x="86446" y="2178579"/>
                      <a:pt x="24006" y="2091055"/>
                      <a:pt x="3686" y="2091055"/>
                    </a:cubicBezTo>
                    <a:cubicBezTo>
                      <a:pt x="-19597" y="1778953"/>
                      <a:pt x="74383" y="471487"/>
                      <a:pt x="91316" y="11430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" name="Rectangle: Rounded Corners 6">
              <a:extLst>
                <a:ext uri="{FF2B5EF4-FFF2-40B4-BE49-F238E27FC236}">
                  <a16:creationId xmlns:a16="http://schemas.microsoft.com/office/drawing/2014/main" id="{BA4F1527-56BB-B49E-FC4A-51F6EF731E31}"/>
                </a:ext>
              </a:extLst>
            </p:cNvPr>
            <p:cNvSpPr/>
            <p:nvPr/>
          </p:nvSpPr>
          <p:spPr>
            <a:xfrm>
              <a:off x="3082176" y="2406932"/>
              <a:ext cx="289436" cy="2122832"/>
            </a:xfrm>
            <a:custGeom>
              <a:avLst/>
              <a:gdLst>
                <a:gd name="connsiteX0" fmla="*/ 0 w 121918"/>
                <a:gd name="connsiteY0" fmla="*/ 20320 h 2105025"/>
                <a:gd name="connsiteX1" fmla="*/ 20320 w 121918"/>
                <a:gd name="connsiteY1" fmla="*/ 0 h 2105025"/>
                <a:gd name="connsiteX2" fmla="*/ 101598 w 121918"/>
                <a:gd name="connsiteY2" fmla="*/ 0 h 2105025"/>
                <a:gd name="connsiteX3" fmla="*/ 121918 w 121918"/>
                <a:gd name="connsiteY3" fmla="*/ 20320 h 2105025"/>
                <a:gd name="connsiteX4" fmla="*/ 121918 w 121918"/>
                <a:gd name="connsiteY4" fmla="*/ 2084705 h 2105025"/>
                <a:gd name="connsiteX5" fmla="*/ 101598 w 121918"/>
                <a:gd name="connsiteY5" fmla="*/ 2105025 h 2105025"/>
                <a:gd name="connsiteX6" fmla="*/ 20320 w 121918"/>
                <a:gd name="connsiteY6" fmla="*/ 2105025 h 2105025"/>
                <a:gd name="connsiteX7" fmla="*/ 0 w 121918"/>
                <a:gd name="connsiteY7" fmla="*/ 2084705 h 2105025"/>
                <a:gd name="connsiteX8" fmla="*/ 0 w 121918"/>
                <a:gd name="connsiteY8" fmla="*/ 20320 h 2105025"/>
                <a:gd name="connsiteX0" fmla="*/ 0 w 179068"/>
                <a:gd name="connsiteY0" fmla="*/ 29342 h 2114047"/>
                <a:gd name="connsiteX1" fmla="*/ 20320 w 179068"/>
                <a:gd name="connsiteY1" fmla="*/ 9022 h 2114047"/>
                <a:gd name="connsiteX2" fmla="*/ 101598 w 179068"/>
                <a:gd name="connsiteY2" fmla="*/ 9022 h 2114047"/>
                <a:gd name="connsiteX3" fmla="*/ 179068 w 179068"/>
                <a:gd name="connsiteY3" fmla="*/ 3942 h 2114047"/>
                <a:gd name="connsiteX4" fmla="*/ 121918 w 179068"/>
                <a:gd name="connsiteY4" fmla="*/ 2093727 h 2114047"/>
                <a:gd name="connsiteX5" fmla="*/ 101598 w 179068"/>
                <a:gd name="connsiteY5" fmla="*/ 2114047 h 2114047"/>
                <a:gd name="connsiteX6" fmla="*/ 20320 w 179068"/>
                <a:gd name="connsiteY6" fmla="*/ 2114047 h 2114047"/>
                <a:gd name="connsiteX7" fmla="*/ 0 w 179068"/>
                <a:gd name="connsiteY7" fmla="*/ 2093727 h 2114047"/>
                <a:gd name="connsiteX8" fmla="*/ 0 w 179068"/>
                <a:gd name="connsiteY8" fmla="*/ 29342 h 2114047"/>
                <a:gd name="connsiteX0" fmla="*/ 0 w 179068"/>
                <a:gd name="connsiteY0" fmla="*/ 25400 h 2110105"/>
                <a:gd name="connsiteX1" fmla="*/ 20320 w 179068"/>
                <a:gd name="connsiteY1" fmla="*/ 5080 h 2110105"/>
                <a:gd name="connsiteX2" fmla="*/ 179068 w 179068"/>
                <a:gd name="connsiteY2" fmla="*/ 0 h 2110105"/>
                <a:gd name="connsiteX3" fmla="*/ 121918 w 179068"/>
                <a:gd name="connsiteY3" fmla="*/ 2089785 h 2110105"/>
                <a:gd name="connsiteX4" fmla="*/ 101598 w 179068"/>
                <a:gd name="connsiteY4" fmla="*/ 2110105 h 2110105"/>
                <a:gd name="connsiteX5" fmla="*/ 20320 w 179068"/>
                <a:gd name="connsiteY5" fmla="*/ 2110105 h 2110105"/>
                <a:gd name="connsiteX6" fmla="*/ 0 w 179068"/>
                <a:gd name="connsiteY6" fmla="*/ 2089785 h 2110105"/>
                <a:gd name="connsiteX7" fmla="*/ 0 w 179068"/>
                <a:gd name="connsiteY7" fmla="*/ 25400 h 2110105"/>
                <a:gd name="connsiteX0" fmla="*/ 0 w 179068"/>
                <a:gd name="connsiteY0" fmla="*/ 584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0 w 179068"/>
                <a:gd name="connsiteY7" fmla="*/ 58420 h 2143125"/>
                <a:gd name="connsiteX0" fmla="*/ 57150 w 179068"/>
                <a:gd name="connsiteY0" fmla="*/ 457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57150 w 179068"/>
                <a:gd name="connsiteY7" fmla="*/ 45720 h 2143125"/>
                <a:gd name="connsiteX0" fmla="*/ 44450 w 179068"/>
                <a:gd name="connsiteY0" fmla="*/ 9652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44450 w 179068"/>
                <a:gd name="connsiteY7" fmla="*/ 96520 h 2143125"/>
                <a:gd name="connsiteX0" fmla="*/ 44450 w 179068"/>
                <a:gd name="connsiteY0" fmla="*/ 108060 h 2154665"/>
                <a:gd name="connsiteX1" fmla="*/ 121920 w 179068"/>
                <a:gd name="connsiteY1" fmla="*/ 11540 h 2154665"/>
                <a:gd name="connsiteX2" fmla="*/ 179068 w 179068"/>
                <a:gd name="connsiteY2" fmla="*/ 44560 h 2154665"/>
                <a:gd name="connsiteX3" fmla="*/ 121918 w 179068"/>
                <a:gd name="connsiteY3" fmla="*/ 2134345 h 2154665"/>
                <a:gd name="connsiteX4" fmla="*/ 101598 w 179068"/>
                <a:gd name="connsiteY4" fmla="*/ 2154665 h 2154665"/>
                <a:gd name="connsiteX5" fmla="*/ 20320 w 179068"/>
                <a:gd name="connsiteY5" fmla="*/ 2154665 h 2154665"/>
                <a:gd name="connsiteX6" fmla="*/ 0 w 179068"/>
                <a:gd name="connsiteY6" fmla="*/ 2134345 h 2154665"/>
                <a:gd name="connsiteX7" fmla="*/ 44450 w 179068"/>
                <a:gd name="connsiteY7" fmla="*/ 108060 h 2154665"/>
                <a:gd name="connsiteX0" fmla="*/ 12700 w 179068"/>
                <a:gd name="connsiteY0" fmla="*/ 242570 h 2143125"/>
                <a:gd name="connsiteX1" fmla="*/ 121920 w 179068"/>
                <a:gd name="connsiteY1" fmla="*/ 0 h 2143125"/>
                <a:gd name="connsiteX2" fmla="*/ 179068 w 179068"/>
                <a:gd name="connsiteY2" fmla="*/ 33020 h 2143125"/>
                <a:gd name="connsiteX3" fmla="*/ 121918 w 179068"/>
                <a:gd name="connsiteY3" fmla="*/ 2122805 h 2143125"/>
                <a:gd name="connsiteX4" fmla="*/ 101598 w 179068"/>
                <a:gd name="connsiteY4" fmla="*/ 2143125 h 2143125"/>
                <a:gd name="connsiteX5" fmla="*/ 20320 w 179068"/>
                <a:gd name="connsiteY5" fmla="*/ 2143125 h 2143125"/>
                <a:gd name="connsiteX6" fmla="*/ 0 w 179068"/>
                <a:gd name="connsiteY6" fmla="*/ 2122805 h 2143125"/>
                <a:gd name="connsiteX7" fmla="*/ 12700 w 179068"/>
                <a:gd name="connsiteY7" fmla="*/ 242570 h 2143125"/>
                <a:gd name="connsiteX0" fmla="*/ 12700 w 179068"/>
                <a:gd name="connsiteY0" fmla="*/ 242570 h 2150745"/>
                <a:gd name="connsiteX1" fmla="*/ 121920 w 179068"/>
                <a:gd name="connsiteY1" fmla="*/ 0 h 2150745"/>
                <a:gd name="connsiteX2" fmla="*/ 179068 w 179068"/>
                <a:gd name="connsiteY2" fmla="*/ 33020 h 2150745"/>
                <a:gd name="connsiteX3" fmla="*/ 121918 w 179068"/>
                <a:gd name="connsiteY3" fmla="*/ 2122805 h 2150745"/>
                <a:gd name="connsiteX4" fmla="*/ 147318 w 179068"/>
                <a:gd name="connsiteY4" fmla="*/ 2150745 h 2150745"/>
                <a:gd name="connsiteX5" fmla="*/ 20320 w 179068"/>
                <a:gd name="connsiteY5" fmla="*/ 2143125 h 2150745"/>
                <a:gd name="connsiteX6" fmla="*/ 0 w 179068"/>
                <a:gd name="connsiteY6" fmla="*/ 2122805 h 2150745"/>
                <a:gd name="connsiteX7" fmla="*/ 12700 w 179068"/>
                <a:gd name="connsiteY7" fmla="*/ 242570 h 2150745"/>
                <a:gd name="connsiteX0" fmla="*/ 12700 w 179068"/>
                <a:gd name="connsiteY0" fmla="*/ 242570 h 2284556"/>
                <a:gd name="connsiteX1" fmla="*/ 121920 w 179068"/>
                <a:gd name="connsiteY1" fmla="*/ 0 h 2284556"/>
                <a:gd name="connsiteX2" fmla="*/ 179068 w 179068"/>
                <a:gd name="connsiteY2" fmla="*/ 33020 h 2284556"/>
                <a:gd name="connsiteX3" fmla="*/ 121918 w 179068"/>
                <a:gd name="connsiteY3" fmla="*/ 2122805 h 2284556"/>
                <a:gd name="connsiteX4" fmla="*/ 20320 w 179068"/>
                <a:gd name="connsiteY4" fmla="*/ 2143125 h 2284556"/>
                <a:gd name="connsiteX5" fmla="*/ 0 w 179068"/>
                <a:gd name="connsiteY5" fmla="*/ 2122805 h 2284556"/>
                <a:gd name="connsiteX6" fmla="*/ 12700 w 179068"/>
                <a:gd name="connsiteY6" fmla="*/ 242570 h 2284556"/>
                <a:gd name="connsiteX0" fmla="*/ 12700 w 179068"/>
                <a:gd name="connsiteY0" fmla="*/ 242570 h 2279076"/>
                <a:gd name="connsiteX1" fmla="*/ 121920 w 179068"/>
                <a:gd name="connsiteY1" fmla="*/ 0 h 2279076"/>
                <a:gd name="connsiteX2" fmla="*/ 179068 w 179068"/>
                <a:gd name="connsiteY2" fmla="*/ 33020 h 2279076"/>
                <a:gd name="connsiteX3" fmla="*/ 152398 w 179068"/>
                <a:gd name="connsiteY3" fmla="*/ 2115185 h 2279076"/>
                <a:gd name="connsiteX4" fmla="*/ 20320 w 179068"/>
                <a:gd name="connsiteY4" fmla="*/ 2143125 h 2279076"/>
                <a:gd name="connsiteX5" fmla="*/ 0 w 179068"/>
                <a:gd name="connsiteY5" fmla="*/ 2122805 h 2279076"/>
                <a:gd name="connsiteX6" fmla="*/ 12700 w 179068"/>
                <a:gd name="connsiteY6" fmla="*/ 242570 h 2279076"/>
                <a:gd name="connsiteX0" fmla="*/ 11456 w 177824"/>
                <a:gd name="connsiteY0" fmla="*/ 242570 h 2279076"/>
                <a:gd name="connsiteX1" fmla="*/ 120676 w 177824"/>
                <a:gd name="connsiteY1" fmla="*/ 0 h 2279076"/>
                <a:gd name="connsiteX2" fmla="*/ 177824 w 177824"/>
                <a:gd name="connsiteY2" fmla="*/ 33020 h 2279076"/>
                <a:gd name="connsiteX3" fmla="*/ 151154 w 177824"/>
                <a:gd name="connsiteY3" fmla="*/ 2115185 h 2279076"/>
                <a:gd name="connsiteX4" fmla="*/ 19076 w 177824"/>
                <a:gd name="connsiteY4" fmla="*/ 2143125 h 2279076"/>
                <a:gd name="connsiteX5" fmla="*/ 11456 w 177824"/>
                <a:gd name="connsiteY5" fmla="*/ 242570 h 2279076"/>
                <a:gd name="connsiteX0" fmla="*/ 11456 w 177824"/>
                <a:gd name="connsiteY0" fmla="*/ 242570 h 2174902"/>
                <a:gd name="connsiteX1" fmla="*/ 120676 w 177824"/>
                <a:gd name="connsiteY1" fmla="*/ 0 h 2174902"/>
                <a:gd name="connsiteX2" fmla="*/ 177824 w 177824"/>
                <a:gd name="connsiteY2" fmla="*/ 33020 h 2174902"/>
                <a:gd name="connsiteX3" fmla="*/ 151154 w 177824"/>
                <a:gd name="connsiteY3" fmla="*/ 2115185 h 2174902"/>
                <a:gd name="connsiteX4" fmla="*/ 19076 w 177824"/>
                <a:gd name="connsiteY4" fmla="*/ 2143125 h 2174902"/>
                <a:gd name="connsiteX5" fmla="*/ 11456 w 177824"/>
                <a:gd name="connsiteY5" fmla="*/ 242570 h 2174902"/>
                <a:gd name="connsiteX0" fmla="*/ 11456 w 222274"/>
                <a:gd name="connsiteY0" fmla="*/ 242570 h 2174902"/>
                <a:gd name="connsiteX1" fmla="*/ 120676 w 222274"/>
                <a:gd name="connsiteY1" fmla="*/ 0 h 2174902"/>
                <a:gd name="connsiteX2" fmla="*/ 222274 w 222274"/>
                <a:gd name="connsiteY2" fmla="*/ 13970 h 2174902"/>
                <a:gd name="connsiteX3" fmla="*/ 151154 w 222274"/>
                <a:gd name="connsiteY3" fmla="*/ 2115185 h 2174902"/>
                <a:gd name="connsiteX4" fmla="*/ 19076 w 222274"/>
                <a:gd name="connsiteY4" fmla="*/ 2143125 h 2174902"/>
                <a:gd name="connsiteX5" fmla="*/ 11456 w 222274"/>
                <a:gd name="connsiteY5" fmla="*/ 242570 h 2174902"/>
                <a:gd name="connsiteX0" fmla="*/ 11456 w 304826"/>
                <a:gd name="connsiteY0" fmla="*/ 228600 h 2160932"/>
                <a:gd name="connsiteX1" fmla="*/ 304826 w 304826"/>
                <a:gd name="connsiteY1" fmla="*/ 49530 h 2160932"/>
                <a:gd name="connsiteX2" fmla="*/ 222274 w 304826"/>
                <a:gd name="connsiteY2" fmla="*/ 0 h 2160932"/>
                <a:gd name="connsiteX3" fmla="*/ 151154 w 304826"/>
                <a:gd name="connsiteY3" fmla="*/ 2101215 h 2160932"/>
                <a:gd name="connsiteX4" fmla="*/ 19076 w 304826"/>
                <a:gd name="connsiteY4" fmla="*/ 2129155 h 2160932"/>
                <a:gd name="connsiteX5" fmla="*/ 11456 w 304826"/>
                <a:gd name="connsiteY5" fmla="*/ 228600 h 2160932"/>
                <a:gd name="connsiteX0" fmla="*/ 55122 w 291342"/>
                <a:gd name="connsiteY0" fmla="*/ 171450 h 2160932"/>
                <a:gd name="connsiteX1" fmla="*/ 291342 w 291342"/>
                <a:gd name="connsiteY1" fmla="*/ 49530 h 2160932"/>
                <a:gd name="connsiteX2" fmla="*/ 208790 w 291342"/>
                <a:gd name="connsiteY2" fmla="*/ 0 h 2160932"/>
                <a:gd name="connsiteX3" fmla="*/ 137670 w 291342"/>
                <a:gd name="connsiteY3" fmla="*/ 2101215 h 2160932"/>
                <a:gd name="connsiteX4" fmla="*/ 5592 w 291342"/>
                <a:gd name="connsiteY4" fmla="*/ 2129155 h 2160932"/>
                <a:gd name="connsiteX5" fmla="*/ 55122 w 291342"/>
                <a:gd name="connsiteY5" fmla="*/ 171450 h 2160932"/>
                <a:gd name="connsiteX0" fmla="*/ 91316 w 289436"/>
                <a:gd name="connsiteY0" fmla="*/ 152400 h 2160932"/>
                <a:gd name="connsiteX1" fmla="*/ 289436 w 289436"/>
                <a:gd name="connsiteY1" fmla="*/ 49530 h 2160932"/>
                <a:gd name="connsiteX2" fmla="*/ 206884 w 289436"/>
                <a:gd name="connsiteY2" fmla="*/ 0 h 2160932"/>
                <a:gd name="connsiteX3" fmla="*/ 135764 w 289436"/>
                <a:gd name="connsiteY3" fmla="*/ 2101215 h 2160932"/>
                <a:gd name="connsiteX4" fmla="*/ 3686 w 289436"/>
                <a:gd name="connsiteY4" fmla="*/ 2129155 h 2160932"/>
                <a:gd name="connsiteX5" fmla="*/ 91316 w 289436"/>
                <a:gd name="connsiteY5" fmla="*/ 152400 h 2160932"/>
                <a:gd name="connsiteX0" fmla="*/ 91316 w 289436"/>
                <a:gd name="connsiteY0" fmla="*/ 114300 h 2122832"/>
                <a:gd name="connsiteX1" fmla="*/ 289436 w 289436"/>
                <a:gd name="connsiteY1" fmla="*/ 11430 h 2122832"/>
                <a:gd name="connsiteX2" fmla="*/ 232284 w 289436"/>
                <a:gd name="connsiteY2" fmla="*/ 0 h 2122832"/>
                <a:gd name="connsiteX3" fmla="*/ 135764 w 289436"/>
                <a:gd name="connsiteY3" fmla="*/ 2063115 h 2122832"/>
                <a:gd name="connsiteX4" fmla="*/ 3686 w 289436"/>
                <a:gd name="connsiteY4" fmla="*/ 2091055 h 2122832"/>
                <a:gd name="connsiteX5" fmla="*/ 91316 w 289436"/>
                <a:gd name="connsiteY5" fmla="*/ 114300 h 212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436" h="2122832">
                  <a:moveTo>
                    <a:pt x="91316" y="114300"/>
                  </a:moveTo>
                  <a:cubicBezTo>
                    <a:pt x="104016" y="-42972"/>
                    <a:pt x="278214" y="11430"/>
                    <a:pt x="289436" y="11430"/>
                  </a:cubicBezTo>
                  <a:lnTo>
                    <a:pt x="232284" y="0"/>
                  </a:lnTo>
                  <a:cubicBezTo>
                    <a:pt x="232284" y="688128"/>
                    <a:pt x="135764" y="1374987"/>
                    <a:pt x="135764" y="2063115"/>
                  </a:cubicBezTo>
                  <a:cubicBezTo>
                    <a:pt x="86446" y="2178579"/>
                    <a:pt x="24006" y="2091055"/>
                    <a:pt x="3686" y="2091055"/>
                  </a:cubicBezTo>
                  <a:cubicBezTo>
                    <a:pt x="-19597" y="1778953"/>
                    <a:pt x="74383" y="471487"/>
                    <a:pt x="91316" y="11430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4D50735-8536-DE55-5A40-F8EE077CF98F}"/>
                </a:ext>
              </a:extLst>
            </p:cNvPr>
            <p:cNvSpPr/>
            <p:nvPr/>
          </p:nvSpPr>
          <p:spPr>
            <a:xfrm>
              <a:off x="3251833" y="2406932"/>
              <a:ext cx="4322447" cy="17526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E39BE22-583C-4422-E2C0-9FF2AA9AAA00}"/>
                </a:ext>
              </a:extLst>
            </p:cNvPr>
            <p:cNvSpPr/>
            <p:nvPr/>
          </p:nvSpPr>
          <p:spPr>
            <a:xfrm>
              <a:off x="3008641" y="3545951"/>
              <a:ext cx="4849710" cy="82714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49710" h="82714">
                  <a:moveTo>
                    <a:pt x="109538" y="4763"/>
                  </a:moveTo>
                  <a:lnTo>
                    <a:pt x="4687785" y="0"/>
                  </a:lnTo>
                  <a:lnTo>
                    <a:pt x="4849710" y="68427"/>
                  </a:lnTo>
                  <a:lnTo>
                    <a:pt x="0" y="82714"/>
                  </a:lnTo>
                  <a:lnTo>
                    <a:pt x="109538" y="4763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6">
              <a:extLst>
                <a:ext uri="{FF2B5EF4-FFF2-40B4-BE49-F238E27FC236}">
                  <a16:creationId xmlns:a16="http://schemas.microsoft.com/office/drawing/2014/main" id="{C3049B69-5ED4-9E73-A40D-7ACE98E014FB}"/>
                </a:ext>
              </a:extLst>
            </p:cNvPr>
            <p:cNvSpPr/>
            <p:nvPr/>
          </p:nvSpPr>
          <p:spPr>
            <a:xfrm>
              <a:off x="2815199" y="3627811"/>
              <a:ext cx="5321949" cy="94889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  <a:gd name="connsiteX0" fmla="*/ 109538 w 4911859"/>
                <a:gd name="connsiteY0" fmla="*/ 4763 h 82714"/>
                <a:gd name="connsiteX1" fmla="*/ 4687785 w 4911859"/>
                <a:gd name="connsiteY1" fmla="*/ 0 h 82714"/>
                <a:gd name="connsiteX2" fmla="*/ 4911859 w 4911859"/>
                <a:gd name="connsiteY2" fmla="*/ 76062 h 82714"/>
                <a:gd name="connsiteX3" fmla="*/ 0 w 4911859"/>
                <a:gd name="connsiteY3" fmla="*/ 82714 h 82714"/>
                <a:gd name="connsiteX4" fmla="*/ 109538 w 4911859"/>
                <a:gd name="connsiteY4" fmla="*/ 4763 h 82714"/>
                <a:gd name="connsiteX0" fmla="*/ 149491 w 4951812"/>
                <a:gd name="connsiteY0" fmla="*/ 4763 h 76062"/>
                <a:gd name="connsiteX1" fmla="*/ 4727738 w 4951812"/>
                <a:gd name="connsiteY1" fmla="*/ 0 h 76062"/>
                <a:gd name="connsiteX2" fmla="*/ 4951812 w 4951812"/>
                <a:gd name="connsiteY2" fmla="*/ 76062 h 76062"/>
                <a:gd name="connsiteX3" fmla="*/ 0 w 4951812"/>
                <a:gd name="connsiteY3" fmla="*/ 63627 h 76062"/>
                <a:gd name="connsiteX4" fmla="*/ 149491 w 4951812"/>
                <a:gd name="connsiteY4" fmla="*/ 4763 h 76062"/>
                <a:gd name="connsiteX0" fmla="*/ 158369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58369 w 4960690"/>
                <a:gd name="connsiteY4" fmla="*/ 4763 h 7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0690" h="76062">
                  <a:moveTo>
                    <a:pt x="158369" y="4763"/>
                  </a:moveTo>
                  <a:lnTo>
                    <a:pt x="4736616" y="0"/>
                  </a:lnTo>
                  <a:lnTo>
                    <a:pt x="4960690" y="76062"/>
                  </a:lnTo>
                  <a:lnTo>
                    <a:pt x="0" y="75079"/>
                  </a:lnTo>
                  <a:lnTo>
                    <a:pt x="158369" y="4763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6">
              <a:extLst>
                <a:ext uri="{FF2B5EF4-FFF2-40B4-BE49-F238E27FC236}">
                  <a16:creationId xmlns:a16="http://schemas.microsoft.com/office/drawing/2014/main" id="{D1B34662-3875-57A6-6BB5-C52749FC6B5C}"/>
                </a:ext>
              </a:extLst>
            </p:cNvPr>
            <p:cNvSpPr/>
            <p:nvPr/>
          </p:nvSpPr>
          <p:spPr>
            <a:xfrm>
              <a:off x="2578063" y="3721845"/>
              <a:ext cx="5796223" cy="126025"/>
            </a:xfrm>
            <a:custGeom>
              <a:avLst/>
              <a:gdLst>
                <a:gd name="connsiteX0" fmla="*/ 0 w 4706835"/>
                <a:gd name="connsiteY0" fmla="*/ 0 h 187489"/>
                <a:gd name="connsiteX1" fmla="*/ 4706835 w 4706835"/>
                <a:gd name="connsiteY1" fmla="*/ 0 h 187489"/>
                <a:gd name="connsiteX2" fmla="*/ 4706835 w 4706835"/>
                <a:gd name="connsiteY2" fmla="*/ 187489 h 187489"/>
                <a:gd name="connsiteX3" fmla="*/ 0 w 4706835"/>
                <a:gd name="connsiteY3" fmla="*/ 187489 h 187489"/>
                <a:gd name="connsiteX4" fmla="*/ 0 w 4706835"/>
                <a:gd name="connsiteY4" fmla="*/ 0 h 187489"/>
                <a:gd name="connsiteX0" fmla="*/ 85725 w 4792560"/>
                <a:gd name="connsiteY0" fmla="*/ 0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85725 w 4792560"/>
                <a:gd name="connsiteY4" fmla="*/ 0 h 187489"/>
                <a:gd name="connsiteX0" fmla="*/ 109538 w 4792560"/>
                <a:gd name="connsiteY0" fmla="*/ 714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71438 h 187489"/>
                <a:gd name="connsiteX0" fmla="*/ 109538 w 4792560"/>
                <a:gd name="connsiteY0" fmla="*/ 109538 h 187489"/>
                <a:gd name="connsiteX1" fmla="*/ 4792560 w 4792560"/>
                <a:gd name="connsiteY1" fmla="*/ 0 h 187489"/>
                <a:gd name="connsiteX2" fmla="*/ 4792560 w 4792560"/>
                <a:gd name="connsiteY2" fmla="*/ 187489 h 187489"/>
                <a:gd name="connsiteX3" fmla="*/ 0 w 4792560"/>
                <a:gd name="connsiteY3" fmla="*/ 187489 h 187489"/>
                <a:gd name="connsiteX4" fmla="*/ 109538 w 4792560"/>
                <a:gd name="connsiteY4" fmla="*/ 109538 h 187489"/>
                <a:gd name="connsiteX0" fmla="*/ 109538 w 4849710"/>
                <a:gd name="connsiteY0" fmla="*/ 109538 h 187489"/>
                <a:gd name="connsiteX1" fmla="*/ 4792560 w 4849710"/>
                <a:gd name="connsiteY1" fmla="*/ 0 h 187489"/>
                <a:gd name="connsiteX2" fmla="*/ 4849710 w 4849710"/>
                <a:gd name="connsiteY2" fmla="*/ 173202 h 187489"/>
                <a:gd name="connsiteX3" fmla="*/ 0 w 4849710"/>
                <a:gd name="connsiteY3" fmla="*/ 187489 h 187489"/>
                <a:gd name="connsiteX4" fmla="*/ 109538 w 4849710"/>
                <a:gd name="connsiteY4" fmla="*/ 109538 h 187489"/>
                <a:gd name="connsiteX0" fmla="*/ 109538 w 4849710"/>
                <a:gd name="connsiteY0" fmla="*/ 4763 h 82714"/>
                <a:gd name="connsiteX1" fmla="*/ 4687785 w 4849710"/>
                <a:gd name="connsiteY1" fmla="*/ 0 h 82714"/>
                <a:gd name="connsiteX2" fmla="*/ 4849710 w 4849710"/>
                <a:gd name="connsiteY2" fmla="*/ 68427 h 82714"/>
                <a:gd name="connsiteX3" fmla="*/ 0 w 4849710"/>
                <a:gd name="connsiteY3" fmla="*/ 82714 h 82714"/>
                <a:gd name="connsiteX4" fmla="*/ 109538 w 4849710"/>
                <a:gd name="connsiteY4" fmla="*/ 4763 h 82714"/>
                <a:gd name="connsiteX0" fmla="*/ 109538 w 4911859"/>
                <a:gd name="connsiteY0" fmla="*/ 4763 h 82714"/>
                <a:gd name="connsiteX1" fmla="*/ 4687785 w 4911859"/>
                <a:gd name="connsiteY1" fmla="*/ 0 h 82714"/>
                <a:gd name="connsiteX2" fmla="*/ 4911859 w 4911859"/>
                <a:gd name="connsiteY2" fmla="*/ 76062 h 82714"/>
                <a:gd name="connsiteX3" fmla="*/ 0 w 4911859"/>
                <a:gd name="connsiteY3" fmla="*/ 82714 h 82714"/>
                <a:gd name="connsiteX4" fmla="*/ 109538 w 4911859"/>
                <a:gd name="connsiteY4" fmla="*/ 4763 h 82714"/>
                <a:gd name="connsiteX0" fmla="*/ 149491 w 4951812"/>
                <a:gd name="connsiteY0" fmla="*/ 4763 h 76062"/>
                <a:gd name="connsiteX1" fmla="*/ 4727738 w 4951812"/>
                <a:gd name="connsiteY1" fmla="*/ 0 h 76062"/>
                <a:gd name="connsiteX2" fmla="*/ 4951812 w 4951812"/>
                <a:gd name="connsiteY2" fmla="*/ 76062 h 76062"/>
                <a:gd name="connsiteX3" fmla="*/ 0 w 4951812"/>
                <a:gd name="connsiteY3" fmla="*/ 63627 h 76062"/>
                <a:gd name="connsiteX4" fmla="*/ 149491 w 4951812"/>
                <a:gd name="connsiteY4" fmla="*/ 4763 h 76062"/>
                <a:gd name="connsiteX0" fmla="*/ 158369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58369 w 4960690"/>
                <a:gd name="connsiteY4" fmla="*/ 4763 h 76062"/>
                <a:gd name="connsiteX0" fmla="*/ 136341 w 4960690"/>
                <a:gd name="connsiteY0" fmla="*/ 4763 h 76062"/>
                <a:gd name="connsiteX1" fmla="*/ 4736616 w 4960690"/>
                <a:gd name="connsiteY1" fmla="*/ 0 h 76062"/>
                <a:gd name="connsiteX2" fmla="*/ 4960690 w 4960690"/>
                <a:gd name="connsiteY2" fmla="*/ 76062 h 76062"/>
                <a:gd name="connsiteX3" fmla="*/ 0 w 4960690"/>
                <a:gd name="connsiteY3" fmla="*/ 75079 h 76062"/>
                <a:gd name="connsiteX4" fmla="*/ 136341 w 4960690"/>
                <a:gd name="connsiteY4" fmla="*/ 4763 h 76062"/>
                <a:gd name="connsiteX0" fmla="*/ 169383 w 4993732"/>
                <a:gd name="connsiteY0" fmla="*/ 4763 h 76062"/>
                <a:gd name="connsiteX1" fmla="*/ 4769658 w 4993732"/>
                <a:gd name="connsiteY1" fmla="*/ 0 h 76062"/>
                <a:gd name="connsiteX2" fmla="*/ 4993732 w 4993732"/>
                <a:gd name="connsiteY2" fmla="*/ 76062 h 76062"/>
                <a:gd name="connsiteX3" fmla="*/ 0 w 4993732"/>
                <a:gd name="connsiteY3" fmla="*/ 75079 h 76062"/>
                <a:gd name="connsiteX4" fmla="*/ 169383 w 4993732"/>
                <a:gd name="connsiteY4" fmla="*/ 4763 h 76062"/>
                <a:gd name="connsiteX0" fmla="*/ 169383 w 4993732"/>
                <a:gd name="connsiteY0" fmla="*/ 8197 h 79496"/>
                <a:gd name="connsiteX1" fmla="*/ 4824728 w 4993732"/>
                <a:gd name="connsiteY1" fmla="*/ 0 h 79496"/>
                <a:gd name="connsiteX2" fmla="*/ 4993732 w 4993732"/>
                <a:gd name="connsiteY2" fmla="*/ 79496 h 79496"/>
                <a:gd name="connsiteX3" fmla="*/ 0 w 4993732"/>
                <a:gd name="connsiteY3" fmla="*/ 78513 h 79496"/>
                <a:gd name="connsiteX4" fmla="*/ 169383 w 4993732"/>
                <a:gd name="connsiteY4" fmla="*/ 8197 h 79496"/>
                <a:gd name="connsiteX0" fmla="*/ 169383 w 5026774"/>
                <a:gd name="connsiteY0" fmla="*/ 8197 h 78513"/>
                <a:gd name="connsiteX1" fmla="*/ 4824728 w 5026774"/>
                <a:gd name="connsiteY1" fmla="*/ 0 h 78513"/>
                <a:gd name="connsiteX2" fmla="*/ 5026774 w 5026774"/>
                <a:gd name="connsiteY2" fmla="*/ 76062 h 78513"/>
                <a:gd name="connsiteX3" fmla="*/ 0 w 5026774"/>
                <a:gd name="connsiteY3" fmla="*/ 78513 h 78513"/>
                <a:gd name="connsiteX4" fmla="*/ 169383 w 5026774"/>
                <a:gd name="connsiteY4" fmla="*/ 8197 h 7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6774" h="78513">
                  <a:moveTo>
                    <a:pt x="169383" y="8197"/>
                  </a:moveTo>
                  <a:lnTo>
                    <a:pt x="4824728" y="0"/>
                  </a:lnTo>
                  <a:lnTo>
                    <a:pt x="5026774" y="76062"/>
                  </a:lnTo>
                  <a:lnTo>
                    <a:pt x="0" y="78513"/>
                  </a:lnTo>
                  <a:lnTo>
                    <a:pt x="169383" y="8197"/>
                  </a:lnTo>
                  <a:close/>
                </a:path>
              </a:pathLst>
            </a:custGeom>
            <a:solidFill>
              <a:srgbClr val="93482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79A7CEB-B393-CDA1-E7D0-59C14B1C935F}"/>
                </a:ext>
              </a:extLst>
            </p:cNvPr>
            <p:cNvSpPr/>
            <p:nvPr/>
          </p:nvSpPr>
          <p:spPr>
            <a:xfrm>
              <a:off x="2578063" y="3847870"/>
              <a:ext cx="5796223" cy="14024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32B48804-05B4-B74B-53F0-2FF8CA1EC465}"/>
              </a:ext>
            </a:extLst>
          </p:cNvPr>
          <p:cNvGrpSpPr/>
          <p:nvPr/>
        </p:nvGrpSpPr>
        <p:grpSpPr>
          <a:xfrm>
            <a:off x="7693292" y="1303846"/>
            <a:ext cx="3351347" cy="4427085"/>
            <a:chOff x="3866971" y="6327657"/>
            <a:chExt cx="2661978" cy="351643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886A7579-66D4-A278-6899-E6236CF09B66}"/>
                </a:ext>
              </a:extLst>
            </p:cNvPr>
            <p:cNvGrpSpPr/>
            <p:nvPr/>
          </p:nvGrpSpPr>
          <p:grpSpPr>
            <a:xfrm flipH="1">
              <a:off x="3866971" y="6342971"/>
              <a:ext cx="2661978" cy="3501125"/>
              <a:chOff x="-704602" y="7985701"/>
              <a:chExt cx="3434247" cy="4516839"/>
            </a:xfrm>
          </p:grpSpPr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634B6191-4B05-3A28-BB2A-FFA59274AB5D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89C8FE58-D9A9-1517-B0E3-C4EF7627F51C}"/>
                  </a:ext>
                </a:extLst>
              </p:cNvPr>
              <p:cNvGrpSpPr/>
              <p:nvPr/>
            </p:nvGrpSpPr>
            <p:grpSpPr>
              <a:xfrm>
                <a:off x="-229676" y="8483997"/>
                <a:ext cx="2959321" cy="4018543"/>
                <a:chOff x="-229676" y="8483997"/>
                <a:chExt cx="2959321" cy="4018543"/>
              </a:xfrm>
            </p:grpSpPr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E76BC87F-AEF5-AC5A-4F2D-20DABEAACE14}"/>
                    </a:ext>
                  </a:extLst>
                </p:cNvPr>
                <p:cNvSpPr/>
                <p:nvPr/>
              </p:nvSpPr>
              <p:spPr>
                <a:xfrm rot="18580268">
                  <a:off x="1459086" y="960773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AB9F7BBD-448A-B944-6C04-6FDE0549B7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352CDACF-1BC6-7965-C0B5-C2CBAAD129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>
                  <a:extLst>
                    <a:ext uri="{FF2B5EF4-FFF2-40B4-BE49-F238E27FC236}">
                      <a16:creationId xmlns:a16="http://schemas.microsoft.com/office/drawing/2014/main" id="{5B06D4A2-9B72-78DF-2420-9DA86D67E8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34241" y="11109135"/>
                  <a:ext cx="141977" cy="124185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364139CE-1FC3-F242-136E-393CEA0B1957}"/>
                    </a:ext>
                  </a:extLst>
                </p:cNvPr>
                <p:cNvSpPr/>
                <p:nvPr/>
              </p:nvSpPr>
              <p:spPr>
                <a:xfrm>
                  <a:off x="-229676" y="8483997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E832B459-4170-F658-2221-620C493123DB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Rectangle: Top Corners Rounded 234">
                  <a:extLst>
                    <a:ext uri="{FF2B5EF4-FFF2-40B4-BE49-F238E27FC236}">
                      <a16:creationId xmlns:a16="http://schemas.microsoft.com/office/drawing/2014/main" id="{CBAC1249-A451-291E-EF21-F10CCD8B4F35}"/>
                    </a:ext>
                  </a:extLst>
                </p:cNvPr>
                <p:cNvSpPr/>
                <p:nvPr/>
              </p:nvSpPr>
              <p:spPr>
                <a:xfrm>
                  <a:off x="2060150" y="12092795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6" name="Rectangle: Top Corners Rounded 235">
                  <a:extLst>
                    <a:ext uri="{FF2B5EF4-FFF2-40B4-BE49-F238E27FC236}">
                      <a16:creationId xmlns:a16="http://schemas.microsoft.com/office/drawing/2014/main" id="{0199A5CC-BF50-D5CA-AB82-76BDDF5051C4}"/>
                    </a:ext>
                  </a:extLst>
                </p:cNvPr>
                <p:cNvSpPr/>
                <p:nvPr/>
              </p:nvSpPr>
              <p:spPr>
                <a:xfrm>
                  <a:off x="1827061" y="12302231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32ADEA33-A2A9-EDD1-C084-076E250C7430}"/>
                    </a:ext>
                  </a:extLst>
                </p:cNvPr>
                <p:cNvSpPr/>
                <p:nvPr/>
              </p:nvSpPr>
              <p:spPr>
                <a:xfrm rot="18580268">
                  <a:off x="979876" y="9841930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951F44DF-EE0D-CF1B-A355-EEAE61531634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32D84ABD-37CA-5E30-A54C-AFE0C4B7936A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3C11B08D-A9D2-BA19-0E89-BE056882130C}"/>
                    </a:ext>
                  </a:extLst>
                </p:cNvPr>
                <p:cNvSpPr/>
                <p:nvPr/>
              </p:nvSpPr>
              <p:spPr>
                <a:xfrm>
                  <a:off x="1140259" y="923519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62CCCD5-E090-624D-6EE1-7F6073E606EB}"/>
                    </a:ext>
                  </a:extLst>
                </p:cNvPr>
                <p:cNvSpPr/>
                <p:nvPr/>
              </p:nvSpPr>
              <p:spPr>
                <a:xfrm>
                  <a:off x="2010740" y="923519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2" name="Straight Connector 241">
                  <a:extLst>
                    <a:ext uri="{FF2B5EF4-FFF2-40B4-BE49-F238E27FC236}">
                      <a16:creationId xmlns:a16="http://schemas.microsoft.com/office/drawing/2014/main" id="{426CD281-241E-8984-507B-264AAF0656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95607" y="10869964"/>
                  <a:ext cx="66152" cy="1325705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914E59BB-B2A1-9C97-3AAF-5FE0883E4E55}"/>
                    </a:ext>
                  </a:extLst>
                </p:cNvPr>
                <p:cNvSpPr/>
                <p:nvPr/>
              </p:nvSpPr>
              <p:spPr>
                <a:xfrm>
                  <a:off x="1051869" y="9364547"/>
                  <a:ext cx="261279" cy="25952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7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Oval 21">
                  <a:extLst>
                    <a:ext uri="{FF2B5EF4-FFF2-40B4-BE49-F238E27FC236}">
                      <a16:creationId xmlns:a16="http://schemas.microsoft.com/office/drawing/2014/main" id="{A1E39147-1DAD-0615-F7A5-9483C43487A0}"/>
                    </a:ext>
                  </a:extLst>
                </p:cNvPr>
                <p:cNvSpPr/>
                <p:nvPr/>
              </p:nvSpPr>
              <p:spPr>
                <a:xfrm>
                  <a:off x="1940049" y="9374075"/>
                  <a:ext cx="261279" cy="259520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7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50210D8-75AA-5C96-BFC5-65EEDE5F2F17}"/>
                  </a:ext>
                </a:extLst>
              </p:cNvPr>
              <p:cNvSpPr/>
              <p:nvPr/>
            </p:nvSpPr>
            <p:spPr>
              <a:xfrm>
                <a:off x="1532362" y="9996265"/>
                <a:ext cx="148948" cy="71260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E80EC494-B7AA-E7D3-281A-8A1ADD64C5A8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5C7AE418-F2D8-26A0-B053-F493AF2AF474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5A4FD0A5-BAFE-BC2E-70B0-BB50DB385861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B8AE66FB-0364-BB2C-31AB-AB93D8D7FF12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C4079C33-332A-D6A9-D03C-B12F468A83FC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80" name="emojimouth">
            <a:hlinkClick r:id="" action="ppaction://media"/>
            <a:extLst>
              <a:ext uri="{FF2B5EF4-FFF2-40B4-BE49-F238E27FC236}">
                <a16:creationId xmlns:a16="http://schemas.microsoft.com/office/drawing/2014/main" id="{633059BF-1321-E90F-D9DE-92D4178FFA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9010" t="20632" r="43027" b="69011"/>
          <a:stretch/>
        </p:blipFill>
        <p:spPr>
          <a:xfrm flipH="1">
            <a:off x="8698066" y="3220221"/>
            <a:ext cx="323586" cy="23672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A0153D72-FC77-AC4F-B550-119D276D4BC9}"/>
              </a:ext>
            </a:extLst>
          </p:cNvPr>
          <p:cNvGrpSpPr/>
          <p:nvPr/>
        </p:nvGrpSpPr>
        <p:grpSpPr>
          <a:xfrm>
            <a:off x="164485" y="648961"/>
            <a:ext cx="3498239" cy="5680100"/>
            <a:chOff x="2370711" y="1120784"/>
            <a:chExt cx="3076375" cy="499511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1D74E89-F791-49D0-F461-AB6EEAA49D81}"/>
                </a:ext>
              </a:extLst>
            </p:cNvPr>
            <p:cNvGrpSpPr/>
            <p:nvPr/>
          </p:nvGrpSpPr>
          <p:grpSpPr>
            <a:xfrm>
              <a:off x="2370711" y="1120784"/>
              <a:ext cx="3076375" cy="4995118"/>
              <a:chOff x="2370711" y="1120784"/>
              <a:chExt cx="3076375" cy="4995118"/>
            </a:xfrm>
          </p:grpSpPr>
          <p:grpSp>
            <p:nvGrpSpPr>
              <p:cNvPr id="243" name="Group 242">
                <a:extLst>
                  <a:ext uri="{FF2B5EF4-FFF2-40B4-BE49-F238E27FC236}">
                    <a16:creationId xmlns:a16="http://schemas.microsoft.com/office/drawing/2014/main" id="{59AAE380-08F5-A1E6-0821-23F8D5187AEC}"/>
                  </a:ext>
                </a:extLst>
              </p:cNvPr>
              <p:cNvGrpSpPr/>
              <p:nvPr/>
            </p:nvGrpSpPr>
            <p:grpSpPr>
              <a:xfrm>
                <a:off x="2370711" y="1120784"/>
                <a:ext cx="3076375" cy="4995118"/>
                <a:chOff x="10643532" y="404382"/>
                <a:chExt cx="1327921" cy="2156149"/>
              </a:xfrm>
            </p:grpSpPr>
            <p:grpSp>
              <p:nvGrpSpPr>
                <p:cNvPr id="244" name="Group 243">
                  <a:extLst>
                    <a:ext uri="{FF2B5EF4-FFF2-40B4-BE49-F238E27FC236}">
                      <a16:creationId xmlns:a16="http://schemas.microsoft.com/office/drawing/2014/main" id="{1FA7BA34-3806-D033-6E5F-318811CC6276}"/>
                    </a:ext>
                  </a:extLst>
                </p:cNvPr>
                <p:cNvGrpSpPr/>
                <p:nvPr/>
              </p:nvGrpSpPr>
              <p:grpSpPr>
                <a:xfrm>
                  <a:off x="10643532" y="442194"/>
                  <a:ext cx="1327921" cy="2118337"/>
                  <a:chOff x="10643532" y="442194"/>
                  <a:chExt cx="1327921" cy="2118337"/>
                </a:xfrm>
              </p:grpSpPr>
              <p:grpSp>
                <p:nvGrpSpPr>
                  <p:cNvPr id="246" name="Group 245">
                    <a:extLst>
                      <a:ext uri="{FF2B5EF4-FFF2-40B4-BE49-F238E27FC236}">
                        <a16:creationId xmlns:a16="http://schemas.microsoft.com/office/drawing/2014/main" id="{7EE2EDD5-728E-E0E7-0EAC-410E1B1A2283}"/>
                      </a:ext>
                    </a:extLst>
                  </p:cNvPr>
                  <p:cNvGrpSpPr/>
                  <p:nvPr/>
                </p:nvGrpSpPr>
                <p:grpSpPr>
                  <a:xfrm>
                    <a:off x="10643532" y="442194"/>
                    <a:ext cx="1327921" cy="2118337"/>
                    <a:chOff x="10054654" y="3409395"/>
                    <a:chExt cx="1327921" cy="2118337"/>
                  </a:xfrm>
                </p:grpSpPr>
                <p:grpSp>
                  <p:nvGrpSpPr>
                    <p:cNvPr id="248" name="Group 247">
                      <a:extLst>
                        <a:ext uri="{FF2B5EF4-FFF2-40B4-BE49-F238E27FC236}">
                          <a16:creationId xmlns:a16="http://schemas.microsoft.com/office/drawing/2014/main" id="{26C2A0CD-CC84-DB82-BD1B-57ECB730A8F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219570" y="4524610"/>
                      <a:ext cx="691312" cy="1003122"/>
                      <a:chOff x="10347796" y="4517522"/>
                      <a:chExt cx="691312" cy="1003122"/>
                    </a:xfrm>
                  </p:grpSpPr>
                  <p:cxnSp>
                    <p:nvCxnSpPr>
                      <p:cNvPr id="261" name="Straight Connector 260">
                        <a:extLst>
                          <a:ext uri="{FF2B5EF4-FFF2-40B4-BE49-F238E27FC236}">
                            <a16:creationId xmlns:a16="http://schemas.microsoft.com/office/drawing/2014/main" id="{5C6F08DA-B426-5774-078E-02ADA1349B0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36584" y="4557459"/>
                        <a:ext cx="20089" cy="946802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64" name="Rectangle: Top Corners Rounded 263">
                        <a:extLst>
                          <a:ext uri="{FF2B5EF4-FFF2-40B4-BE49-F238E27FC236}">
                            <a16:creationId xmlns:a16="http://schemas.microsoft.com/office/drawing/2014/main" id="{79CDED6F-2170-479A-9BBB-078CB9970F0C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0688662" y="5415792"/>
                        <a:ext cx="350446" cy="104852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68" name="Straight Connector 267">
                        <a:extLst>
                          <a:ext uri="{FF2B5EF4-FFF2-40B4-BE49-F238E27FC236}">
                            <a16:creationId xmlns:a16="http://schemas.microsoft.com/office/drawing/2014/main" id="{AAE71EE6-C16A-9BAA-25D8-E3897232495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536447" y="4517522"/>
                        <a:ext cx="13044" cy="993262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69" name="Rectangle: Top Corners Rounded 268">
                        <a:extLst>
                          <a:ext uri="{FF2B5EF4-FFF2-40B4-BE49-F238E27FC236}">
                            <a16:creationId xmlns:a16="http://schemas.microsoft.com/office/drawing/2014/main" id="{0BD6C548-816A-0E82-9BF5-1DDB578C2D3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0347796" y="5410935"/>
                        <a:ext cx="350446" cy="104852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49" name="Group 248">
                      <a:extLst>
                        <a:ext uri="{FF2B5EF4-FFF2-40B4-BE49-F238E27FC236}">
                          <a16:creationId xmlns:a16="http://schemas.microsoft.com/office/drawing/2014/main" id="{C5690087-B46C-2C59-757E-E4357D91600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054654" y="3409395"/>
                      <a:ext cx="1327921" cy="1292632"/>
                      <a:chOff x="6715464" y="3254124"/>
                      <a:chExt cx="1534625" cy="1493841"/>
                    </a:xfrm>
                  </p:grpSpPr>
                  <p:grpSp>
                    <p:nvGrpSpPr>
                      <p:cNvPr id="252" name="Group 251">
                        <a:extLst>
                          <a:ext uri="{FF2B5EF4-FFF2-40B4-BE49-F238E27FC236}">
                            <a16:creationId xmlns:a16="http://schemas.microsoft.com/office/drawing/2014/main" id="{10906039-FFB0-CD4C-D0EB-E452AC4BA706}"/>
                          </a:ext>
                        </a:extLst>
                      </p:cNvPr>
                      <p:cNvGrpSpPr/>
                      <p:nvPr/>
                    </p:nvGrpSpPr>
                    <p:grpSpPr>
                      <a:xfrm flipH="1">
                        <a:off x="6715464" y="3254124"/>
                        <a:ext cx="1534625" cy="1493841"/>
                        <a:chOff x="3101939" y="4851431"/>
                        <a:chExt cx="2536874" cy="2469456"/>
                      </a:xfrm>
                    </p:grpSpPr>
                    <p:sp>
                      <p:nvSpPr>
                        <p:cNvPr id="254" name="Oval 253">
                          <a:extLst>
                            <a:ext uri="{FF2B5EF4-FFF2-40B4-BE49-F238E27FC236}">
                              <a16:creationId xmlns:a16="http://schemas.microsoft.com/office/drawing/2014/main" id="{7DCDCAF8-82FE-0906-B3FA-CEE3F44499F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101939" y="4851431"/>
                          <a:ext cx="2536874" cy="2447775"/>
                        </a:xfrm>
                        <a:prstGeom prst="ellipse">
                          <a:avLst/>
                        </a:prstGeom>
                        <a:solidFill>
                          <a:srgbClr val="ED7D31">
                            <a:lumMod val="20000"/>
                            <a:lumOff val="80000"/>
                          </a:srgbClr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457211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1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255" name="Oval 254">
                          <a:extLst>
                            <a:ext uri="{FF2B5EF4-FFF2-40B4-BE49-F238E27FC236}">
                              <a16:creationId xmlns:a16="http://schemas.microsoft.com/office/drawing/2014/main" id="{D24B74A6-E478-ED55-1BD7-57C572139B8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38725" y="5953940"/>
                          <a:ext cx="261279" cy="259520"/>
                        </a:xfrm>
                        <a:prstGeom prst="ellipse">
                          <a:avLst/>
                        </a:prstGeom>
                        <a:solidFill>
                          <a:sysClr val="windowText" lastClr="000000"/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457211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1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256" name="Freeform: Shape 255">
                          <a:extLst>
                            <a:ext uri="{FF2B5EF4-FFF2-40B4-BE49-F238E27FC236}">
                              <a16:creationId xmlns:a16="http://schemas.microsoft.com/office/drawing/2014/main" id="{DEEBFA6C-9ED8-3D4B-EEA0-E30BFA2861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flipH="1">
                          <a:off x="4760275" y="6835060"/>
                          <a:ext cx="620241" cy="485827"/>
                        </a:xfrm>
                        <a:custGeom>
                          <a:avLst/>
                          <a:gdLst>
                            <a:gd name="connsiteX0" fmla="*/ 115393 w 649909"/>
                            <a:gd name="connsiteY0" fmla="*/ 0 h 923977"/>
                            <a:gd name="connsiteX1" fmla="*/ 29668 w 649909"/>
                            <a:gd name="connsiteY1" fmla="*/ 438150 h 923977"/>
                            <a:gd name="connsiteX2" fmla="*/ 563068 w 649909"/>
                            <a:gd name="connsiteY2" fmla="*/ 847725 h 923977"/>
                            <a:gd name="connsiteX3" fmla="*/ 648793 w 649909"/>
                            <a:gd name="connsiteY3" fmla="*/ 923925 h 923977"/>
                            <a:gd name="connsiteX4" fmla="*/ 648793 w 649909"/>
                            <a:gd name="connsiteY4" fmla="*/ 923925 h 923977"/>
                            <a:gd name="connsiteX0" fmla="*/ 0 w 620241"/>
                            <a:gd name="connsiteY0" fmla="*/ 0 h 485827"/>
                            <a:gd name="connsiteX1" fmla="*/ 533400 w 620241"/>
                            <a:gd name="connsiteY1" fmla="*/ 409575 h 485827"/>
                            <a:gd name="connsiteX2" fmla="*/ 619125 w 620241"/>
                            <a:gd name="connsiteY2" fmla="*/ 485775 h 485827"/>
                            <a:gd name="connsiteX3" fmla="*/ 619125 w 620241"/>
                            <a:gd name="connsiteY3" fmla="*/ 485775 h 48582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620241" h="485827">
                              <a:moveTo>
                                <a:pt x="0" y="0"/>
                              </a:moveTo>
                              <a:cubicBezTo>
                                <a:pt x="74612" y="141288"/>
                                <a:pt x="430213" y="328613"/>
                                <a:pt x="533400" y="409575"/>
                              </a:cubicBezTo>
                              <a:cubicBezTo>
                                <a:pt x="636587" y="490537"/>
                                <a:pt x="619125" y="485775"/>
                                <a:pt x="619125" y="485775"/>
                              </a:cubicBezTo>
                              <a:lnTo>
                                <a:pt x="619125" y="485775"/>
                              </a:lnTo>
                            </a:path>
                          </a:pathLst>
                        </a:custGeom>
                        <a:noFill/>
                        <a:ln w="38100" cap="flat" cmpd="sng" algn="ctr">
                          <a:solidFill>
                            <a:sysClr val="windowText" lastClr="000000"/>
                          </a:solidFill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457211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1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257" name="Freeform: Shape 256">
                          <a:extLst>
                            <a:ext uri="{FF2B5EF4-FFF2-40B4-BE49-F238E27FC236}">
                              <a16:creationId xmlns:a16="http://schemas.microsoft.com/office/drawing/2014/main" id="{3EAF5425-496E-CAE4-AF6A-C86AB4D3975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10379" y="6398428"/>
                          <a:ext cx="184935" cy="190500"/>
                        </a:xfrm>
                        <a:custGeom>
                          <a:avLst/>
                          <a:gdLst>
                            <a:gd name="connsiteX0" fmla="*/ 33338 w 209668"/>
                            <a:gd name="connsiteY0" fmla="*/ 0 h 195262"/>
                            <a:gd name="connsiteX1" fmla="*/ 57150 w 209668"/>
                            <a:gd name="connsiteY1" fmla="*/ 14287 h 195262"/>
                            <a:gd name="connsiteX2" fmla="*/ 71438 w 209668"/>
                            <a:gd name="connsiteY2" fmla="*/ 23812 h 195262"/>
                            <a:gd name="connsiteX3" fmla="*/ 114300 w 209668"/>
                            <a:gd name="connsiteY3" fmla="*/ 33337 h 195262"/>
                            <a:gd name="connsiteX4" fmla="*/ 128588 w 209668"/>
                            <a:gd name="connsiteY4" fmla="*/ 42862 h 195262"/>
                            <a:gd name="connsiteX5" fmla="*/ 166688 w 209668"/>
                            <a:gd name="connsiteY5" fmla="*/ 52387 h 195262"/>
                            <a:gd name="connsiteX6" fmla="*/ 200025 w 209668"/>
                            <a:gd name="connsiteY6" fmla="*/ 61912 h 195262"/>
                            <a:gd name="connsiteX7" fmla="*/ 209550 w 209668"/>
                            <a:gd name="connsiteY7" fmla="*/ 76200 h 195262"/>
                            <a:gd name="connsiteX8" fmla="*/ 185738 w 209668"/>
                            <a:gd name="connsiteY8" fmla="*/ 157162 h 195262"/>
                            <a:gd name="connsiteX9" fmla="*/ 166688 w 209668"/>
                            <a:gd name="connsiteY9" fmla="*/ 166687 h 195262"/>
                            <a:gd name="connsiteX10" fmla="*/ 123825 w 209668"/>
                            <a:gd name="connsiteY10" fmla="*/ 185737 h 195262"/>
                            <a:gd name="connsiteX11" fmla="*/ 109538 w 209668"/>
                            <a:gd name="connsiteY11" fmla="*/ 190500 h 195262"/>
                            <a:gd name="connsiteX12" fmla="*/ 95250 w 209668"/>
                            <a:gd name="connsiteY12" fmla="*/ 195262 h 195262"/>
                            <a:gd name="connsiteX13" fmla="*/ 23813 w 209668"/>
                            <a:gd name="connsiteY13" fmla="*/ 190500 h 195262"/>
                            <a:gd name="connsiteX14" fmla="*/ 9525 w 209668"/>
                            <a:gd name="connsiteY14" fmla="*/ 185737 h 195262"/>
                            <a:gd name="connsiteX15" fmla="*/ 0 w 209668"/>
                            <a:gd name="connsiteY15" fmla="*/ 176212 h 195262"/>
                            <a:gd name="connsiteX0" fmla="*/ 33338 w 209668"/>
                            <a:gd name="connsiteY0" fmla="*/ 0 h 195262"/>
                            <a:gd name="connsiteX1" fmla="*/ 57150 w 209668"/>
                            <a:gd name="connsiteY1" fmla="*/ 14287 h 195262"/>
                            <a:gd name="connsiteX2" fmla="*/ 71438 w 209668"/>
                            <a:gd name="connsiteY2" fmla="*/ 23812 h 195262"/>
                            <a:gd name="connsiteX3" fmla="*/ 114300 w 209668"/>
                            <a:gd name="connsiteY3" fmla="*/ 33337 h 195262"/>
                            <a:gd name="connsiteX4" fmla="*/ 128588 w 209668"/>
                            <a:gd name="connsiteY4" fmla="*/ 42862 h 195262"/>
                            <a:gd name="connsiteX5" fmla="*/ 200025 w 209668"/>
                            <a:gd name="connsiteY5" fmla="*/ 61912 h 195262"/>
                            <a:gd name="connsiteX6" fmla="*/ 209550 w 209668"/>
                            <a:gd name="connsiteY6" fmla="*/ 76200 h 195262"/>
                            <a:gd name="connsiteX7" fmla="*/ 185738 w 209668"/>
                            <a:gd name="connsiteY7" fmla="*/ 157162 h 195262"/>
                            <a:gd name="connsiteX8" fmla="*/ 166688 w 209668"/>
                            <a:gd name="connsiteY8" fmla="*/ 166687 h 195262"/>
                            <a:gd name="connsiteX9" fmla="*/ 123825 w 209668"/>
                            <a:gd name="connsiteY9" fmla="*/ 185737 h 195262"/>
                            <a:gd name="connsiteX10" fmla="*/ 109538 w 209668"/>
                            <a:gd name="connsiteY10" fmla="*/ 190500 h 195262"/>
                            <a:gd name="connsiteX11" fmla="*/ 95250 w 209668"/>
                            <a:gd name="connsiteY11" fmla="*/ 195262 h 195262"/>
                            <a:gd name="connsiteX12" fmla="*/ 23813 w 209668"/>
                            <a:gd name="connsiteY12" fmla="*/ 190500 h 195262"/>
                            <a:gd name="connsiteX13" fmla="*/ 9525 w 209668"/>
                            <a:gd name="connsiteY13" fmla="*/ 185737 h 195262"/>
                            <a:gd name="connsiteX14" fmla="*/ 0 w 209668"/>
                            <a:gd name="connsiteY14" fmla="*/ 176212 h 195262"/>
                            <a:gd name="connsiteX0" fmla="*/ 33338 w 202730"/>
                            <a:gd name="connsiteY0" fmla="*/ 0 h 195262"/>
                            <a:gd name="connsiteX1" fmla="*/ 57150 w 202730"/>
                            <a:gd name="connsiteY1" fmla="*/ 14287 h 195262"/>
                            <a:gd name="connsiteX2" fmla="*/ 71438 w 202730"/>
                            <a:gd name="connsiteY2" fmla="*/ 23812 h 195262"/>
                            <a:gd name="connsiteX3" fmla="*/ 114300 w 202730"/>
                            <a:gd name="connsiteY3" fmla="*/ 33337 h 195262"/>
                            <a:gd name="connsiteX4" fmla="*/ 128588 w 202730"/>
                            <a:gd name="connsiteY4" fmla="*/ 42862 h 195262"/>
                            <a:gd name="connsiteX5" fmla="*/ 200025 w 202730"/>
                            <a:gd name="connsiteY5" fmla="*/ 61912 h 195262"/>
                            <a:gd name="connsiteX6" fmla="*/ 185738 w 202730"/>
                            <a:gd name="connsiteY6" fmla="*/ 157162 h 195262"/>
                            <a:gd name="connsiteX7" fmla="*/ 166688 w 202730"/>
                            <a:gd name="connsiteY7" fmla="*/ 166687 h 195262"/>
                            <a:gd name="connsiteX8" fmla="*/ 123825 w 202730"/>
                            <a:gd name="connsiteY8" fmla="*/ 185737 h 195262"/>
                            <a:gd name="connsiteX9" fmla="*/ 109538 w 202730"/>
                            <a:gd name="connsiteY9" fmla="*/ 190500 h 195262"/>
                            <a:gd name="connsiteX10" fmla="*/ 95250 w 202730"/>
                            <a:gd name="connsiteY10" fmla="*/ 195262 h 195262"/>
                            <a:gd name="connsiteX11" fmla="*/ 23813 w 202730"/>
                            <a:gd name="connsiteY11" fmla="*/ 190500 h 195262"/>
                            <a:gd name="connsiteX12" fmla="*/ 9525 w 202730"/>
                            <a:gd name="connsiteY12" fmla="*/ 185737 h 195262"/>
                            <a:gd name="connsiteX13" fmla="*/ 0 w 202730"/>
                            <a:gd name="connsiteY13" fmla="*/ 176212 h 195262"/>
                            <a:gd name="connsiteX0" fmla="*/ 33338 w 207126"/>
                            <a:gd name="connsiteY0" fmla="*/ 0 h 195262"/>
                            <a:gd name="connsiteX1" fmla="*/ 57150 w 207126"/>
                            <a:gd name="connsiteY1" fmla="*/ 14287 h 195262"/>
                            <a:gd name="connsiteX2" fmla="*/ 71438 w 207126"/>
                            <a:gd name="connsiteY2" fmla="*/ 23812 h 195262"/>
                            <a:gd name="connsiteX3" fmla="*/ 114300 w 207126"/>
                            <a:gd name="connsiteY3" fmla="*/ 33337 h 195262"/>
                            <a:gd name="connsiteX4" fmla="*/ 128588 w 207126"/>
                            <a:gd name="connsiteY4" fmla="*/ 42862 h 195262"/>
                            <a:gd name="connsiteX5" fmla="*/ 204787 w 207126"/>
                            <a:gd name="connsiteY5" fmla="*/ 76199 h 195262"/>
                            <a:gd name="connsiteX6" fmla="*/ 185738 w 207126"/>
                            <a:gd name="connsiteY6" fmla="*/ 157162 h 195262"/>
                            <a:gd name="connsiteX7" fmla="*/ 166688 w 207126"/>
                            <a:gd name="connsiteY7" fmla="*/ 166687 h 195262"/>
                            <a:gd name="connsiteX8" fmla="*/ 123825 w 207126"/>
                            <a:gd name="connsiteY8" fmla="*/ 185737 h 195262"/>
                            <a:gd name="connsiteX9" fmla="*/ 109538 w 207126"/>
                            <a:gd name="connsiteY9" fmla="*/ 190500 h 195262"/>
                            <a:gd name="connsiteX10" fmla="*/ 95250 w 207126"/>
                            <a:gd name="connsiteY10" fmla="*/ 195262 h 195262"/>
                            <a:gd name="connsiteX11" fmla="*/ 23813 w 207126"/>
                            <a:gd name="connsiteY11" fmla="*/ 190500 h 195262"/>
                            <a:gd name="connsiteX12" fmla="*/ 9525 w 207126"/>
                            <a:gd name="connsiteY12" fmla="*/ 185737 h 195262"/>
                            <a:gd name="connsiteX13" fmla="*/ 0 w 207126"/>
                            <a:gd name="connsiteY13" fmla="*/ 176212 h 195262"/>
                            <a:gd name="connsiteX0" fmla="*/ 33338 w 207126"/>
                            <a:gd name="connsiteY0" fmla="*/ 0 h 190500"/>
                            <a:gd name="connsiteX1" fmla="*/ 57150 w 207126"/>
                            <a:gd name="connsiteY1" fmla="*/ 14287 h 190500"/>
                            <a:gd name="connsiteX2" fmla="*/ 71438 w 207126"/>
                            <a:gd name="connsiteY2" fmla="*/ 23812 h 190500"/>
                            <a:gd name="connsiteX3" fmla="*/ 114300 w 207126"/>
                            <a:gd name="connsiteY3" fmla="*/ 33337 h 190500"/>
                            <a:gd name="connsiteX4" fmla="*/ 128588 w 207126"/>
                            <a:gd name="connsiteY4" fmla="*/ 42862 h 190500"/>
                            <a:gd name="connsiteX5" fmla="*/ 204787 w 207126"/>
                            <a:gd name="connsiteY5" fmla="*/ 76199 h 190500"/>
                            <a:gd name="connsiteX6" fmla="*/ 185738 w 207126"/>
                            <a:gd name="connsiteY6" fmla="*/ 157162 h 190500"/>
                            <a:gd name="connsiteX7" fmla="*/ 166688 w 207126"/>
                            <a:gd name="connsiteY7" fmla="*/ 166687 h 190500"/>
                            <a:gd name="connsiteX8" fmla="*/ 123825 w 207126"/>
                            <a:gd name="connsiteY8" fmla="*/ 185737 h 190500"/>
                            <a:gd name="connsiteX9" fmla="*/ 109538 w 207126"/>
                            <a:gd name="connsiteY9" fmla="*/ 190500 h 190500"/>
                            <a:gd name="connsiteX10" fmla="*/ 23813 w 207126"/>
                            <a:gd name="connsiteY10" fmla="*/ 190500 h 190500"/>
                            <a:gd name="connsiteX11" fmla="*/ 9525 w 207126"/>
                            <a:gd name="connsiteY11" fmla="*/ 185737 h 190500"/>
                            <a:gd name="connsiteX12" fmla="*/ 0 w 207126"/>
                            <a:gd name="connsiteY12" fmla="*/ 176212 h 190500"/>
                            <a:gd name="connsiteX0" fmla="*/ 33338 w 207126"/>
                            <a:gd name="connsiteY0" fmla="*/ 0 h 190500"/>
                            <a:gd name="connsiteX1" fmla="*/ 57150 w 207126"/>
                            <a:gd name="connsiteY1" fmla="*/ 14287 h 190500"/>
                            <a:gd name="connsiteX2" fmla="*/ 71438 w 207126"/>
                            <a:gd name="connsiteY2" fmla="*/ 23812 h 190500"/>
                            <a:gd name="connsiteX3" fmla="*/ 114300 w 207126"/>
                            <a:gd name="connsiteY3" fmla="*/ 33337 h 190500"/>
                            <a:gd name="connsiteX4" fmla="*/ 128588 w 207126"/>
                            <a:gd name="connsiteY4" fmla="*/ 42862 h 190500"/>
                            <a:gd name="connsiteX5" fmla="*/ 204787 w 207126"/>
                            <a:gd name="connsiteY5" fmla="*/ 76199 h 190500"/>
                            <a:gd name="connsiteX6" fmla="*/ 185738 w 207126"/>
                            <a:gd name="connsiteY6" fmla="*/ 157162 h 190500"/>
                            <a:gd name="connsiteX7" fmla="*/ 166688 w 207126"/>
                            <a:gd name="connsiteY7" fmla="*/ 166687 h 190500"/>
                            <a:gd name="connsiteX8" fmla="*/ 123825 w 207126"/>
                            <a:gd name="connsiteY8" fmla="*/ 185737 h 190500"/>
                            <a:gd name="connsiteX9" fmla="*/ 23813 w 207126"/>
                            <a:gd name="connsiteY9" fmla="*/ 190500 h 190500"/>
                            <a:gd name="connsiteX10" fmla="*/ 9525 w 207126"/>
                            <a:gd name="connsiteY10" fmla="*/ 185737 h 190500"/>
                            <a:gd name="connsiteX11" fmla="*/ 0 w 207126"/>
                            <a:gd name="connsiteY11" fmla="*/ 176212 h 190500"/>
                            <a:gd name="connsiteX0" fmla="*/ 33338 w 207779"/>
                            <a:gd name="connsiteY0" fmla="*/ 0 h 190500"/>
                            <a:gd name="connsiteX1" fmla="*/ 57150 w 207779"/>
                            <a:gd name="connsiteY1" fmla="*/ 14287 h 190500"/>
                            <a:gd name="connsiteX2" fmla="*/ 71438 w 207779"/>
                            <a:gd name="connsiteY2" fmla="*/ 23812 h 190500"/>
                            <a:gd name="connsiteX3" fmla="*/ 114300 w 207779"/>
                            <a:gd name="connsiteY3" fmla="*/ 33337 h 190500"/>
                            <a:gd name="connsiteX4" fmla="*/ 128588 w 207779"/>
                            <a:gd name="connsiteY4" fmla="*/ 42862 h 190500"/>
                            <a:gd name="connsiteX5" fmla="*/ 204787 w 207779"/>
                            <a:gd name="connsiteY5" fmla="*/ 76199 h 190500"/>
                            <a:gd name="connsiteX6" fmla="*/ 185738 w 207779"/>
                            <a:gd name="connsiteY6" fmla="*/ 157162 h 190500"/>
                            <a:gd name="connsiteX7" fmla="*/ 123825 w 207779"/>
                            <a:gd name="connsiteY7" fmla="*/ 185737 h 190500"/>
                            <a:gd name="connsiteX8" fmla="*/ 23813 w 207779"/>
                            <a:gd name="connsiteY8" fmla="*/ 190500 h 190500"/>
                            <a:gd name="connsiteX9" fmla="*/ 9525 w 207779"/>
                            <a:gd name="connsiteY9" fmla="*/ 185737 h 190500"/>
                            <a:gd name="connsiteX10" fmla="*/ 0 w 207779"/>
                            <a:gd name="connsiteY10" fmla="*/ 176212 h 190500"/>
                            <a:gd name="connsiteX0" fmla="*/ 33338 w 207779"/>
                            <a:gd name="connsiteY0" fmla="*/ 0 h 190500"/>
                            <a:gd name="connsiteX1" fmla="*/ 57150 w 207779"/>
                            <a:gd name="connsiteY1" fmla="*/ 14287 h 190500"/>
                            <a:gd name="connsiteX2" fmla="*/ 114300 w 207779"/>
                            <a:gd name="connsiteY2" fmla="*/ 33337 h 190500"/>
                            <a:gd name="connsiteX3" fmla="*/ 128588 w 207779"/>
                            <a:gd name="connsiteY3" fmla="*/ 42862 h 190500"/>
                            <a:gd name="connsiteX4" fmla="*/ 204787 w 207779"/>
                            <a:gd name="connsiteY4" fmla="*/ 76199 h 190500"/>
                            <a:gd name="connsiteX5" fmla="*/ 185738 w 207779"/>
                            <a:gd name="connsiteY5" fmla="*/ 157162 h 190500"/>
                            <a:gd name="connsiteX6" fmla="*/ 123825 w 207779"/>
                            <a:gd name="connsiteY6" fmla="*/ 185737 h 190500"/>
                            <a:gd name="connsiteX7" fmla="*/ 23813 w 207779"/>
                            <a:gd name="connsiteY7" fmla="*/ 190500 h 190500"/>
                            <a:gd name="connsiteX8" fmla="*/ 9525 w 207779"/>
                            <a:gd name="connsiteY8" fmla="*/ 185737 h 190500"/>
                            <a:gd name="connsiteX9" fmla="*/ 0 w 207779"/>
                            <a:gd name="connsiteY9" fmla="*/ 176212 h 190500"/>
                            <a:gd name="connsiteX0" fmla="*/ 33338 w 208748"/>
                            <a:gd name="connsiteY0" fmla="*/ 0 h 190500"/>
                            <a:gd name="connsiteX1" fmla="*/ 57150 w 208748"/>
                            <a:gd name="connsiteY1" fmla="*/ 14287 h 190500"/>
                            <a:gd name="connsiteX2" fmla="*/ 114300 w 208748"/>
                            <a:gd name="connsiteY2" fmla="*/ 33337 h 190500"/>
                            <a:gd name="connsiteX3" fmla="*/ 204787 w 208748"/>
                            <a:gd name="connsiteY3" fmla="*/ 76199 h 190500"/>
                            <a:gd name="connsiteX4" fmla="*/ 185738 w 208748"/>
                            <a:gd name="connsiteY4" fmla="*/ 157162 h 190500"/>
                            <a:gd name="connsiteX5" fmla="*/ 123825 w 208748"/>
                            <a:gd name="connsiteY5" fmla="*/ 185737 h 190500"/>
                            <a:gd name="connsiteX6" fmla="*/ 23813 w 208748"/>
                            <a:gd name="connsiteY6" fmla="*/ 190500 h 190500"/>
                            <a:gd name="connsiteX7" fmla="*/ 9525 w 208748"/>
                            <a:gd name="connsiteY7" fmla="*/ 185737 h 190500"/>
                            <a:gd name="connsiteX8" fmla="*/ 0 w 208748"/>
                            <a:gd name="connsiteY8" fmla="*/ 176212 h 190500"/>
                            <a:gd name="connsiteX0" fmla="*/ 23813 w 199223"/>
                            <a:gd name="connsiteY0" fmla="*/ 0 h 190500"/>
                            <a:gd name="connsiteX1" fmla="*/ 47625 w 199223"/>
                            <a:gd name="connsiteY1" fmla="*/ 14287 h 190500"/>
                            <a:gd name="connsiteX2" fmla="*/ 104775 w 199223"/>
                            <a:gd name="connsiteY2" fmla="*/ 33337 h 190500"/>
                            <a:gd name="connsiteX3" fmla="*/ 195262 w 199223"/>
                            <a:gd name="connsiteY3" fmla="*/ 76199 h 190500"/>
                            <a:gd name="connsiteX4" fmla="*/ 176213 w 199223"/>
                            <a:gd name="connsiteY4" fmla="*/ 157162 h 190500"/>
                            <a:gd name="connsiteX5" fmla="*/ 114300 w 199223"/>
                            <a:gd name="connsiteY5" fmla="*/ 185737 h 190500"/>
                            <a:gd name="connsiteX6" fmla="*/ 14288 w 199223"/>
                            <a:gd name="connsiteY6" fmla="*/ 190500 h 190500"/>
                            <a:gd name="connsiteX7" fmla="*/ 0 w 199223"/>
                            <a:gd name="connsiteY7" fmla="*/ 185737 h 190500"/>
                            <a:gd name="connsiteX0" fmla="*/ 9525 w 184935"/>
                            <a:gd name="connsiteY0" fmla="*/ 0 h 190500"/>
                            <a:gd name="connsiteX1" fmla="*/ 33337 w 184935"/>
                            <a:gd name="connsiteY1" fmla="*/ 14287 h 190500"/>
                            <a:gd name="connsiteX2" fmla="*/ 90487 w 184935"/>
                            <a:gd name="connsiteY2" fmla="*/ 33337 h 190500"/>
                            <a:gd name="connsiteX3" fmla="*/ 180974 w 184935"/>
                            <a:gd name="connsiteY3" fmla="*/ 76199 h 190500"/>
                            <a:gd name="connsiteX4" fmla="*/ 161925 w 184935"/>
                            <a:gd name="connsiteY4" fmla="*/ 157162 h 190500"/>
                            <a:gd name="connsiteX5" fmla="*/ 100012 w 184935"/>
                            <a:gd name="connsiteY5" fmla="*/ 185737 h 190500"/>
                            <a:gd name="connsiteX6" fmla="*/ 0 w 184935"/>
                            <a:gd name="connsiteY6" fmla="*/ 190500 h 19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184935" h="190500">
                              <a:moveTo>
                                <a:pt x="9525" y="0"/>
                              </a:moveTo>
                              <a:cubicBezTo>
                                <a:pt x="17462" y="4762"/>
                                <a:pt x="19843" y="8731"/>
                                <a:pt x="33337" y="14287"/>
                              </a:cubicBezTo>
                              <a:cubicBezTo>
                                <a:pt x="46831" y="19843"/>
                                <a:pt x="65881" y="23018"/>
                                <a:pt x="90487" y="33337"/>
                              </a:cubicBezTo>
                              <a:cubicBezTo>
                                <a:pt x="115093" y="43656"/>
                                <a:pt x="169068" y="55562"/>
                                <a:pt x="180974" y="76199"/>
                              </a:cubicBezTo>
                              <a:cubicBezTo>
                                <a:pt x="192880" y="96836"/>
                                <a:pt x="175419" y="138906"/>
                                <a:pt x="161925" y="157162"/>
                              </a:cubicBezTo>
                              <a:cubicBezTo>
                                <a:pt x="148431" y="175418"/>
                                <a:pt x="126999" y="180181"/>
                                <a:pt x="100012" y="185737"/>
                              </a:cubicBezTo>
                              <a:cubicBezTo>
                                <a:pt x="73025" y="191293"/>
                                <a:pt x="33337" y="188912"/>
                                <a:pt x="0" y="190500"/>
                              </a:cubicBezTo>
                            </a:path>
                          </a:pathLst>
                        </a:custGeom>
                        <a:noFill/>
                        <a:ln w="12700" cap="flat" cmpd="sng" algn="ctr">
                          <a:solidFill>
                            <a:sysClr val="windowText" lastClr="000000"/>
                          </a:solidFill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457211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1" b="0" i="0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258" name="Oval 257">
                          <a:extLst>
                            <a:ext uri="{FF2B5EF4-FFF2-40B4-BE49-F238E27FC236}">
                              <a16:creationId xmlns:a16="http://schemas.microsoft.com/office/drawing/2014/main" id="{D5F013DF-4216-A28F-AC54-7B01AF57745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721319" y="5953940"/>
                          <a:ext cx="261279" cy="259520"/>
                        </a:xfrm>
                        <a:prstGeom prst="ellipse">
                          <a:avLst/>
                        </a:prstGeom>
                        <a:solidFill>
                          <a:sysClr val="windowText" lastClr="000000"/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457211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1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259" name="Oval 258">
                          <a:extLst>
                            <a:ext uri="{FF2B5EF4-FFF2-40B4-BE49-F238E27FC236}">
                              <a16:creationId xmlns:a16="http://schemas.microsoft.com/office/drawing/2014/main" id="{D678C7B9-5EDD-9520-9EA1-FC9F53F7F6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938972" y="6029839"/>
                          <a:ext cx="100006" cy="130464"/>
                        </a:xfrm>
                        <a:prstGeom prst="ellipse">
                          <a:avLst/>
                        </a:prstGeom>
                        <a:solidFill>
                          <a:srgbClr val="ED7D31">
                            <a:lumMod val="20000"/>
                            <a:lumOff val="80000"/>
                          </a:srgbClr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457211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1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260" name="Oval 259">
                          <a:extLst>
                            <a:ext uri="{FF2B5EF4-FFF2-40B4-BE49-F238E27FC236}">
                              <a16:creationId xmlns:a16="http://schemas.microsoft.com/office/drawing/2014/main" id="{1AE339F9-44C7-DB5E-8316-D983D13E013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18899" y="6034044"/>
                          <a:ext cx="100006" cy="130464"/>
                        </a:xfrm>
                        <a:prstGeom prst="ellipse">
                          <a:avLst/>
                        </a:prstGeom>
                        <a:solidFill>
                          <a:srgbClr val="ED7D31">
                            <a:lumMod val="20000"/>
                            <a:lumOff val="80000"/>
                          </a:srgbClr>
                        </a:solidFill>
                        <a:ln w="12700" cap="flat" cmpd="sng" algn="ctr">
                          <a:noFill/>
                          <a:prstDash val="solid"/>
                          <a:miter lim="800000"/>
                        </a:ln>
                        <a:effectLst/>
                      </p:spPr>
                      <p:txBody>
                        <a:bodyPr rtlCol="0" anchor="ctr"/>
                        <a:lstStyle/>
                        <a:p>
                          <a:pPr marL="0" marR="0" lvl="0" indent="0" algn="ctr" defTabSz="457211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1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Calibri" panose="020F0502020204030204"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  <p:sp>
                    <p:nvSpPr>
                      <p:cNvPr id="253" name="Freeform: Shape 252">
                        <a:extLst>
                          <a:ext uri="{FF2B5EF4-FFF2-40B4-BE49-F238E27FC236}">
                            <a16:creationId xmlns:a16="http://schemas.microsoft.com/office/drawing/2014/main" id="{1F9D7CA7-810F-12B3-F539-B40D24624A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96992" y="3549268"/>
                        <a:ext cx="240132" cy="305266"/>
                      </a:xfrm>
                      <a:custGeom>
                        <a:avLst/>
                        <a:gdLst>
                          <a:gd name="connsiteX0" fmla="*/ 0 w 205192"/>
                          <a:gd name="connsiteY0" fmla="*/ 0 h 305266"/>
                          <a:gd name="connsiteX1" fmla="*/ 95531 w 205192"/>
                          <a:gd name="connsiteY1" fmla="*/ 0 h 305266"/>
                          <a:gd name="connsiteX2" fmla="*/ 149297 w 205192"/>
                          <a:gd name="connsiteY2" fmla="*/ 95577 h 305266"/>
                          <a:gd name="connsiteX3" fmla="*/ 194007 w 205192"/>
                          <a:gd name="connsiteY3" fmla="*/ 234551 h 305266"/>
                          <a:gd name="connsiteX4" fmla="*/ 205192 w 205192"/>
                          <a:gd name="connsiteY4" fmla="*/ 305266 h 305266"/>
                          <a:gd name="connsiteX5" fmla="*/ 0 w 205192"/>
                          <a:gd name="connsiteY5" fmla="*/ 305266 h 305266"/>
                          <a:gd name="connsiteX6" fmla="*/ 0 w 205192"/>
                          <a:gd name="connsiteY6" fmla="*/ 0 h 3052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05192" h="305266">
                            <a:moveTo>
                              <a:pt x="0" y="0"/>
                            </a:moveTo>
                            <a:lnTo>
                              <a:pt x="95531" y="0"/>
                            </a:lnTo>
                            <a:lnTo>
                              <a:pt x="149297" y="95577"/>
                            </a:lnTo>
                            <a:cubicBezTo>
                              <a:pt x="168711" y="139865"/>
                              <a:pt x="183786" y="186355"/>
                              <a:pt x="194007" y="234551"/>
                            </a:cubicBezTo>
                            <a:lnTo>
                              <a:pt x="205192" y="305266"/>
                            </a:lnTo>
                            <a:lnTo>
                              <a:pt x="0" y="305266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ysClr val="windowText" lastClr="000000"/>
                      </a:solidFill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3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71" name="Freeform: Shape 270">
                        <a:extLst>
                          <a:ext uri="{FF2B5EF4-FFF2-40B4-BE49-F238E27FC236}">
                            <a16:creationId xmlns:a16="http://schemas.microsoft.com/office/drawing/2014/main" id="{FB9E28FF-E4E9-3DBD-4ACD-F3CD4ADE9B44}"/>
                          </a:ext>
                        </a:extLst>
                      </p:cNvPr>
                      <p:cNvSpPr/>
                      <p:nvPr/>
                    </p:nvSpPr>
                    <p:spPr>
                      <a:xfrm rot="253558" flipH="1">
                        <a:off x="6732925" y="3546513"/>
                        <a:ext cx="205192" cy="305266"/>
                      </a:xfrm>
                      <a:custGeom>
                        <a:avLst/>
                        <a:gdLst>
                          <a:gd name="connsiteX0" fmla="*/ 0 w 205192"/>
                          <a:gd name="connsiteY0" fmla="*/ 0 h 305266"/>
                          <a:gd name="connsiteX1" fmla="*/ 95531 w 205192"/>
                          <a:gd name="connsiteY1" fmla="*/ 0 h 305266"/>
                          <a:gd name="connsiteX2" fmla="*/ 149297 w 205192"/>
                          <a:gd name="connsiteY2" fmla="*/ 95577 h 305266"/>
                          <a:gd name="connsiteX3" fmla="*/ 194007 w 205192"/>
                          <a:gd name="connsiteY3" fmla="*/ 234551 h 305266"/>
                          <a:gd name="connsiteX4" fmla="*/ 205192 w 205192"/>
                          <a:gd name="connsiteY4" fmla="*/ 305266 h 305266"/>
                          <a:gd name="connsiteX5" fmla="*/ 0 w 205192"/>
                          <a:gd name="connsiteY5" fmla="*/ 305266 h 305266"/>
                          <a:gd name="connsiteX6" fmla="*/ 0 w 205192"/>
                          <a:gd name="connsiteY6" fmla="*/ 0 h 3052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05192" h="305266">
                            <a:moveTo>
                              <a:pt x="0" y="0"/>
                            </a:moveTo>
                            <a:lnTo>
                              <a:pt x="95531" y="0"/>
                            </a:lnTo>
                            <a:lnTo>
                              <a:pt x="149297" y="95577"/>
                            </a:lnTo>
                            <a:cubicBezTo>
                              <a:pt x="168711" y="139865"/>
                              <a:pt x="183786" y="186355"/>
                              <a:pt x="194007" y="234551"/>
                            </a:cubicBezTo>
                            <a:lnTo>
                              <a:pt x="205192" y="305266"/>
                            </a:lnTo>
                            <a:lnTo>
                              <a:pt x="0" y="305266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ysClr val="windowText" lastClr="000000"/>
                      </a:solidFill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algn="ctr" defTabSz="91440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32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sp>
                  <p:nvSpPr>
                    <p:cNvPr id="250" name="Freeform: Shape 249">
                      <a:extLst>
                        <a:ext uri="{FF2B5EF4-FFF2-40B4-BE49-F238E27FC236}">
                          <a16:creationId xmlns:a16="http://schemas.microsoft.com/office/drawing/2014/main" id="{98F8076D-920E-939B-9683-C75004DC9E63}"/>
                        </a:ext>
                      </a:extLst>
                    </p:cNvPr>
                    <p:cNvSpPr/>
                    <p:nvPr/>
                  </p:nvSpPr>
                  <p:spPr>
                    <a:xfrm rot="20797559" flipH="1">
                      <a:off x="11096048" y="4198481"/>
                      <a:ext cx="128801" cy="324681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247" name="Freeform: Shape 246">
                    <a:extLst>
                      <a:ext uri="{FF2B5EF4-FFF2-40B4-BE49-F238E27FC236}">
                        <a16:creationId xmlns:a16="http://schemas.microsoft.com/office/drawing/2014/main" id="{6F1F8749-90C9-DE42-1DFB-6FF47070C106}"/>
                      </a:ext>
                    </a:extLst>
                  </p:cNvPr>
                  <p:cNvSpPr/>
                  <p:nvPr/>
                </p:nvSpPr>
                <p:spPr>
                  <a:xfrm rot="233026" flipH="1">
                    <a:off x="10671288" y="665307"/>
                    <a:ext cx="136316" cy="290086"/>
                  </a:xfrm>
                  <a:custGeom>
                    <a:avLst/>
                    <a:gdLst>
                      <a:gd name="connsiteX0" fmla="*/ 27335 w 122225"/>
                      <a:gd name="connsiteY0" fmla="*/ 0 h 264148"/>
                      <a:gd name="connsiteX1" fmla="*/ 0 w 122225"/>
                      <a:gd name="connsiteY1" fmla="*/ 0 h 264148"/>
                      <a:gd name="connsiteX2" fmla="*/ 43973 w 122225"/>
                      <a:gd name="connsiteY2" fmla="*/ 88634 h 264148"/>
                      <a:gd name="connsiteX3" fmla="*/ 82660 w 122225"/>
                      <a:gd name="connsiteY3" fmla="*/ 224990 h 264148"/>
                      <a:gd name="connsiteX4" fmla="*/ 88122 w 122225"/>
                      <a:gd name="connsiteY4" fmla="*/ 264148 h 264148"/>
                      <a:gd name="connsiteX5" fmla="*/ 122225 w 122225"/>
                      <a:gd name="connsiteY5" fmla="*/ 264148 h 264148"/>
                      <a:gd name="connsiteX6" fmla="*/ 112547 w 122225"/>
                      <a:gd name="connsiteY6" fmla="*/ 202958 h 264148"/>
                      <a:gd name="connsiteX7" fmla="*/ 73859 w 122225"/>
                      <a:gd name="connsiteY7" fmla="*/ 82703 h 264148"/>
                      <a:gd name="connsiteX8" fmla="*/ 27335 w 122225"/>
                      <a:gd name="connsiteY8" fmla="*/ 0 h 2641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2225" h="264148">
                        <a:moveTo>
                          <a:pt x="27335" y="0"/>
                        </a:moveTo>
                        <a:lnTo>
                          <a:pt x="0" y="0"/>
                        </a:lnTo>
                        <a:lnTo>
                          <a:pt x="43973" y="88634"/>
                        </a:lnTo>
                        <a:cubicBezTo>
                          <a:pt x="60772" y="132088"/>
                          <a:pt x="73816" y="177702"/>
                          <a:pt x="82660" y="224990"/>
                        </a:cubicBezTo>
                        <a:lnTo>
                          <a:pt x="88122" y="264148"/>
                        </a:lnTo>
                        <a:lnTo>
                          <a:pt x="122225" y="264148"/>
                        </a:lnTo>
                        <a:lnTo>
                          <a:pt x="112547" y="202958"/>
                        </a:lnTo>
                        <a:cubicBezTo>
                          <a:pt x="103703" y="161254"/>
                          <a:pt x="90658" y="121026"/>
                          <a:pt x="73859" y="82703"/>
                        </a:cubicBezTo>
                        <a:lnTo>
                          <a:pt x="27335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CAC796CD-226A-3F47-D7FF-9F317A39EB33}"/>
                    </a:ext>
                  </a:extLst>
                </p:cNvPr>
                <p:cNvSpPr/>
                <p:nvPr/>
              </p:nvSpPr>
              <p:spPr>
                <a:xfrm>
                  <a:off x="10742129" y="404382"/>
                  <a:ext cx="1116134" cy="315649"/>
                </a:xfrm>
                <a:custGeom>
                  <a:avLst/>
                  <a:gdLst>
                    <a:gd name="connsiteX0" fmla="*/ 647190 w 1294381"/>
                    <a:gd name="connsiteY0" fmla="*/ 0 h 358077"/>
                    <a:gd name="connsiteX1" fmla="*/ 1273778 w 1294381"/>
                    <a:gd name="connsiteY1" fmla="*/ 321453 h 358077"/>
                    <a:gd name="connsiteX2" fmla="*/ 1294381 w 1294381"/>
                    <a:gd name="connsiteY2" fmla="*/ 358077 h 358077"/>
                    <a:gd name="connsiteX3" fmla="*/ 0 w 1294381"/>
                    <a:gd name="connsiteY3" fmla="*/ 358077 h 358077"/>
                    <a:gd name="connsiteX4" fmla="*/ 20602 w 1294381"/>
                    <a:gd name="connsiteY4" fmla="*/ 321453 h 358077"/>
                    <a:gd name="connsiteX5" fmla="*/ 647190 w 1294381"/>
                    <a:gd name="connsiteY5" fmla="*/ 0 h 358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94381" h="358077">
                      <a:moveTo>
                        <a:pt x="647190" y="0"/>
                      </a:moveTo>
                      <a:cubicBezTo>
                        <a:pt x="908020" y="0"/>
                        <a:pt x="1137984" y="127511"/>
                        <a:pt x="1273778" y="321453"/>
                      </a:cubicBezTo>
                      <a:lnTo>
                        <a:pt x="1294381" y="358077"/>
                      </a:lnTo>
                      <a:lnTo>
                        <a:pt x="0" y="358077"/>
                      </a:lnTo>
                      <a:lnTo>
                        <a:pt x="20602" y="321453"/>
                      </a:lnTo>
                      <a:cubicBezTo>
                        <a:pt x="156396" y="127511"/>
                        <a:pt x="386360" y="0"/>
                        <a:pt x="64719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73" name="Cloud 272">
                <a:extLst>
                  <a:ext uri="{FF2B5EF4-FFF2-40B4-BE49-F238E27FC236}">
                    <a16:creationId xmlns:a16="http://schemas.microsoft.com/office/drawing/2014/main" id="{A6C7BAD6-83DA-994A-0714-C48A7CB262FE}"/>
                  </a:ext>
                </a:extLst>
              </p:cNvPr>
              <p:cNvSpPr/>
              <p:nvPr/>
            </p:nvSpPr>
            <p:spPr>
              <a:xfrm rot="21309157">
                <a:off x="2499030" y="1599106"/>
                <a:ext cx="2377755" cy="932255"/>
              </a:xfrm>
              <a:prstGeom prst="clou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4" name="Cloud 273">
                <a:extLst>
                  <a:ext uri="{FF2B5EF4-FFF2-40B4-BE49-F238E27FC236}">
                    <a16:creationId xmlns:a16="http://schemas.microsoft.com/office/drawing/2014/main" id="{64F79FF2-2020-1A00-DC6A-48D5E52F70C5}"/>
                  </a:ext>
                </a:extLst>
              </p:cNvPr>
              <p:cNvSpPr/>
              <p:nvPr/>
            </p:nvSpPr>
            <p:spPr>
              <a:xfrm rot="708754">
                <a:off x="3410044" y="1597125"/>
                <a:ext cx="1908101" cy="932255"/>
              </a:xfrm>
              <a:prstGeom prst="cloud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Arc 1">
              <a:extLst>
                <a:ext uri="{FF2B5EF4-FFF2-40B4-BE49-F238E27FC236}">
                  <a16:creationId xmlns:a16="http://schemas.microsoft.com/office/drawing/2014/main" id="{CCFF58A0-B07A-00CE-1584-24649AB92221}"/>
                </a:ext>
              </a:extLst>
            </p:cNvPr>
            <p:cNvSpPr/>
            <p:nvPr/>
          </p:nvSpPr>
          <p:spPr>
            <a:xfrm rot="17627675">
              <a:off x="3539911" y="3477745"/>
              <a:ext cx="497654" cy="497654"/>
            </a:xfrm>
            <a:prstGeom prst="arc">
              <a:avLst>
                <a:gd name="adj1" fmla="val 19145137"/>
                <a:gd name="adj2" fmla="val 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6" name="AIVoiceGenerator_com_25-12-2024T18_2_13_ F">
            <a:hlinkClick r:id="" action="ppaction://media"/>
            <a:extLst>
              <a:ext uri="{FF2B5EF4-FFF2-40B4-BE49-F238E27FC236}">
                <a16:creationId xmlns:a16="http://schemas.microsoft.com/office/drawing/2014/main" id="{1F9C4721-ED25-3A00-8BFF-B20A8B56DAF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5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84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0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280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ACB154-E5B0-453C-A6B1-07813ED5DDDC}"/>
              </a:ext>
            </a:extLst>
          </p:cNvPr>
          <p:cNvSpPr/>
          <p:nvPr/>
        </p:nvSpPr>
        <p:spPr>
          <a:xfrm>
            <a:off x="0" y="0"/>
            <a:ext cx="1217047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627C07-EEF9-4FEC-9A90-4FAC021BE46F}"/>
              </a:ext>
            </a:extLst>
          </p:cNvPr>
          <p:cNvSpPr/>
          <p:nvPr/>
        </p:nvSpPr>
        <p:spPr>
          <a:xfrm>
            <a:off x="2564882" y="1234317"/>
            <a:ext cx="6350517" cy="334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E60FC5-A792-49E1-8626-6F9612572ED6}"/>
              </a:ext>
            </a:extLst>
          </p:cNvPr>
          <p:cNvSpPr/>
          <p:nvPr/>
        </p:nvSpPr>
        <p:spPr>
          <a:xfrm>
            <a:off x="1523017" y="8309"/>
            <a:ext cx="8563081" cy="1255822"/>
          </a:xfrm>
          <a:custGeom>
            <a:avLst/>
            <a:gdLst>
              <a:gd name="connsiteX0" fmla="*/ 0 w 4949371"/>
              <a:gd name="connsiteY0" fmla="*/ 0 h 501723"/>
              <a:gd name="connsiteX1" fmla="*/ 4949371 w 4949371"/>
              <a:gd name="connsiteY1" fmla="*/ 0 h 501723"/>
              <a:gd name="connsiteX2" fmla="*/ 4949371 w 4949371"/>
              <a:gd name="connsiteY2" fmla="*/ 501723 h 501723"/>
              <a:gd name="connsiteX3" fmla="*/ 0 w 4949371"/>
              <a:gd name="connsiteY3" fmla="*/ 501723 h 501723"/>
              <a:gd name="connsiteX4" fmla="*/ 0 w 4949371"/>
              <a:gd name="connsiteY4" fmla="*/ 0 h 501723"/>
              <a:gd name="connsiteX0" fmla="*/ 0 w 5979885"/>
              <a:gd name="connsiteY0" fmla="*/ 0 h 1227437"/>
              <a:gd name="connsiteX1" fmla="*/ 5979885 w 5979885"/>
              <a:gd name="connsiteY1" fmla="*/ 725714 h 1227437"/>
              <a:gd name="connsiteX2" fmla="*/ 5979885 w 5979885"/>
              <a:gd name="connsiteY2" fmla="*/ 1227437 h 1227437"/>
              <a:gd name="connsiteX3" fmla="*/ 1030514 w 5979885"/>
              <a:gd name="connsiteY3" fmla="*/ 1227437 h 1227437"/>
              <a:gd name="connsiteX4" fmla="*/ 0 w 5979885"/>
              <a:gd name="connsiteY4" fmla="*/ 0 h 1227437"/>
              <a:gd name="connsiteX0" fmla="*/ 0 w 7300685"/>
              <a:gd name="connsiteY0" fmla="*/ 0 h 1227437"/>
              <a:gd name="connsiteX1" fmla="*/ 7300685 w 7300685"/>
              <a:gd name="connsiteY1" fmla="*/ 0 h 1227437"/>
              <a:gd name="connsiteX2" fmla="*/ 5979885 w 7300685"/>
              <a:gd name="connsiteY2" fmla="*/ 1227437 h 1227437"/>
              <a:gd name="connsiteX3" fmla="*/ 1030514 w 7300685"/>
              <a:gd name="connsiteY3" fmla="*/ 1227437 h 1227437"/>
              <a:gd name="connsiteX4" fmla="*/ 0 w 7300685"/>
              <a:gd name="connsiteY4" fmla="*/ 0 h 122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0685" h="1227437">
                <a:moveTo>
                  <a:pt x="0" y="0"/>
                </a:moveTo>
                <a:lnTo>
                  <a:pt x="7300685" y="0"/>
                </a:lnTo>
                <a:lnTo>
                  <a:pt x="5979885" y="1227437"/>
                </a:lnTo>
                <a:lnTo>
                  <a:pt x="1030514" y="122743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2EABE1-473B-4D23-A40C-A0388DF06CEB}"/>
              </a:ext>
            </a:extLst>
          </p:cNvPr>
          <p:cNvSpPr/>
          <p:nvPr/>
        </p:nvSpPr>
        <p:spPr>
          <a:xfrm>
            <a:off x="-1" y="2033"/>
            <a:ext cx="2769085" cy="6023429"/>
          </a:xfrm>
          <a:custGeom>
            <a:avLst/>
            <a:gdLst>
              <a:gd name="connsiteX0" fmla="*/ 0 w 691715"/>
              <a:gd name="connsiteY0" fmla="*/ 0 h 6023429"/>
              <a:gd name="connsiteX1" fmla="*/ 691715 w 691715"/>
              <a:gd name="connsiteY1" fmla="*/ 0 h 6023429"/>
              <a:gd name="connsiteX2" fmla="*/ 691715 w 691715"/>
              <a:gd name="connsiteY2" fmla="*/ 6023429 h 6023429"/>
              <a:gd name="connsiteX3" fmla="*/ 0 w 691715"/>
              <a:gd name="connsiteY3" fmla="*/ 6023429 h 6023429"/>
              <a:gd name="connsiteX4" fmla="*/ 0 w 691715"/>
              <a:gd name="connsiteY4" fmla="*/ 0 h 6023429"/>
              <a:gd name="connsiteX0" fmla="*/ 0 w 2360858"/>
              <a:gd name="connsiteY0" fmla="*/ 0 h 6023429"/>
              <a:gd name="connsiteX1" fmla="*/ 691715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06322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0858" h="6023429">
                <a:moveTo>
                  <a:pt x="0" y="0"/>
                </a:moveTo>
                <a:lnTo>
                  <a:pt x="1315829" y="0"/>
                </a:lnTo>
                <a:cubicBezTo>
                  <a:pt x="1436619" y="233438"/>
                  <a:pt x="2234070" y="998099"/>
                  <a:pt x="2325315" y="1254397"/>
                </a:cubicBezTo>
                <a:lnTo>
                  <a:pt x="2360858" y="4630057"/>
                </a:lnTo>
                <a:lnTo>
                  <a:pt x="0" y="60234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777700-D39F-43D1-B7E6-94680A9CF0CE}"/>
              </a:ext>
            </a:extLst>
          </p:cNvPr>
          <p:cNvSpPr/>
          <p:nvPr/>
        </p:nvSpPr>
        <p:spPr>
          <a:xfrm>
            <a:off x="8547655" y="20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65912DD-0E0F-470F-857F-D6E2F6C40F74}"/>
              </a:ext>
            </a:extLst>
          </p:cNvPr>
          <p:cNvGrpSpPr/>
          <p:nvPr/>
        </p:nvGrpSpPr>
        <p:grpSpPr>
          <a:xfrm>
            <a:off x="280401" y="3951628"/>
            <a:ext cx="2773702" cy="2073834"/>
            <a:chOff x="1798589" y="4149531"/>
            <a:chExt cx="2773702" cy="2073834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68" name="Cylinder 67">
              <a:extLst>
                <a:ext uri="{FF2B5EF4-FFF2-40B4-BE49-F238E27FC236}">
                  <a16:creationId xmlns:a16="http://schemas.microsoft.com/office/drawing/2014/main" id="{020834C3-2EF0-43FF-B00E-12BF5E967FEB}"/>
                </a:ext>
              </a:extLst>
            </p:cNvPr>
            <p:cNvSpPr/>
            <p:nvPr/>
          </p:nvSpPr>
          <p:spPr>
            <a:xfrm>
              <a:off x="2740591" y="5755577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Cylinder 68">
              <a:extLst>
                <a:ext uri="{FF2B5EF4-FFF2-40B4-BE49-F238E27FC236}">
                  <a16:creationId xmlns:a16="http://schemas.microsoft.com/office/drawing/2014/main" id="{97EA3905-E5AF-4D8C-B0A2-DBD2D1ED7D50}"/>
                </a:ext>
              </a:extLst>
            </p:cNvPr>
            <p:cNvSpPr/>
            <p:nvPr/>
          </p:nvSpPr>
          <p:spPr>
            <a:xfrm>
              <a:off x="4337722" y="4763253"/>
              <a:ext cx="153512" cy="407906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1DB2B16-F78B-4157-9D32-3C80735CAA6C}"/>
                </a:ext>
              </a:extLst>
            </p:cNvPr>
            <p:cNvSpPr/>
            <p:nvPr/>
          </p:nvSpPr>
          <p:spPr>
            <a:xfrm rot="21354135">
              <a:off x="2822502" y="4802767"/>
              <a:ext cx="1718492" cy="969692"/>
            </a:xfrm>
            <a:custGeom>
              <a:avLst/>
              <a:gdLst>
                <a:gd name="connsiteX0" fmla="*/ 0 w 746760"/>
                <a:gd name="connsiteY0" fmla="*/ 0 h 105228"/>
                <a:gd name="connsiteX1" fmla="*/ 746760 w 746760"/>
                <a:gd name="connsiteY1" fmla="*/ 0 h 105228"/>
                <a:gd name="connsiteX2" fmla="*/ 746760 w 746760"/>
                <a:gd name="connsiteY2" fmla="*/ 105228 h 105228"/>
                <a:gd name="connsiteX3" fmla="*/ 0 w 746760"/>
                <a:gd name="connsiteY3" fmla="*/ 105228 h 105228"/>
                <a:gd name="connsiteX4" fmla="*/ 0 w 746760"/>
                <a:gd name="connsiteY4" fmla="*/ 0 h 105228"/>
                <a:gd name="connsiteX0" fmla="*/ 0 w 1714500"/>
                <a:gd name="connsiteY0" fmla="*/ 563880 h 669108"/>
                <a:gd name="connsiteX1" fmla="*/ 1714500 w 1714500"/>
                <a:gd name="connsiteY1" fmla="*/ 0 h 669108"/>
                <a:gd name="connsiteX2" fmla="*/ 746760 w 1714500"/>
                <a:gd name="connsiteY2" fmla="*/ 669108 h 669108"/>
                <a:gd name="connsiteX3" fmla="*/ 0 w 1714500"/>
                <a:gd name="connsiteY3" fmla="*/ 669108 h 669108"/>
                <a:gd name="connsiteX4" fmla="*/ 0 w 1714500"/>
                <a:gd name="connsiteY4" fmla="*/ 563880 h 669108"/>
                <a:gd name="connsiteX0" fmla="*/ 0 w 1760220"/>
                <a:gd name="connsiteY0" fmla="*/ 563880 h 669108"/>
                <a:gd name="connsiteX1" fmla="*/ 1714500 w 1760220"/>
                <a:gd name="connsiteY1" fmla="*/ 0 h 669108"/>
                <a:gd name="connsiteX2" fmla="*/ 1760220 w 1760220"/>
                <a:gd name="connsiteY2" fmla="*/ 44268 h 669108"/>
                <a:gd name="connsiteX3" fmla="*/ 0 w 1760220"/>
                <a:gd name="connsiteY3" fmla="*/ 669108 h 669108"/>
                <a:gd name="connsiteX4" fmla="*/ 0 w 1760220"/>
                <a:gd name="connsiteY4" fmla="*/ 563880 h 669108"/>
                <a:gd name="connsiteX0" fmla="*/ 0 w 1734026"/>
                <a:gd name="connsiteY0" fmla="*/ 563880 h 669108"/>
                <a:gd name="connsiteX1" fmla="*/ 1714500 w 1734026"/>
                <a:gd name="connsiteY1" fmla="*/ 0 h 669108"/>
                <a:gd name="connsiteX2" fmla="*/ 1734026 w 1734026"/>
                <a:gd name="connsiteY2" fmla="*/ 53793 h 669108"/>
                <a:gd name="connsiteX3" fmla="*/ 0 w 1734026"/>
                <a:gd name="connsiteY3" fmla="*/ 669108 h 669108"/>
                <a:gd name="connsiteX4" fmla="*/ 0 w 1734026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1 w 1815352"/>
                <a:gd name="connsiteY0" fmla="*/ 632258 h 669108"/>
                <a:gd name="connsiteX1" fmla="*/ 1812495 w 1815352"/>
                <a:gd name="connsiteY1" fmla="*/ 0 h 669108"/>
                <a:gd name="connsiteX2" fmla="*/ 1815352 w 1815352"/>
                <a:gd name="connsiteY2" fmla="*/ 56174 h 669108"/>
                <a:gd name="connsiteX3" fmla="*/ 97995 w 1815352"/>
                <a:gd name="connsiteY3" fmla="*/ 669108 h 669108"/>
                <a:gd name="connsiteX4" fmla="*/ 1 w 1815352"/>
                <a:gd name="connsiteY4" fmla="*/ 632258 h 669108"/>
                <a:gd name="connsiteX0" fmla="*/ 0 w 1815351"/>
                <a:gd name="connsiteY0" fmla="*/ 632258 h 696386"/>
                <a:gd name="connsiteX1" fmla="*/ 1812494 w 1815351"/>
                <a:gd name="connsiteY1" fmla="*/ 0 h 696386"/>
                <a:gd name="connsiteX2" fmla="*/ 1815351 w 1815351"/>
                <a:gd name="connsiteY2" fmla="*/ 56174 h 696386"/>
                <a:gd name="connsiteX3" fmla="*/ 968 w 1815351"/>
                <a:gd name="connsiteY3" fmla="*/ 696386 h 696386"/>
                <a:gd name="connsiteX4" fmla="*/ 0 w 1815351"/>
                <a:gd name="connsiteY4" fmla="*/ 632258 h 6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5351" h="696386">
                  <a:moveTo>
                    <a:pt x="0" y="632258"/>
                  </a:moveTo>
                  <a:lnTo>
                    <a:pt x="1812494" y="0"/>
                  </a:lnTo>
                  <a:lnTo>
                    <a:pt x="1815351" y="56174"/>
                  </a:lnTo>
                  <a:cubicBezTo>
                    <a:pt x="1252425" y="267629"/>
                    <a:pt x="573420" y="492075"/>
                    <a:pt x="968" y="696386"/>
                  </a:cubicBezTo>
                  <a:cubicBezTo>
                    <a:pt x="645" y="675010"/>
                    <a:pt x="323" y="653634"/>
                    <a:pt x="0" y="632258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Cylinder 69">
              <a:extLst>
                <a:ext uri="{FF2B5EF4-FFF2-40B4-BE49-F238E27FC236}">
                  <a16:creationId xmlns:a16="http://schemas.microsoft.com/office/drawing/2014/main" id="{5BF8EFB0-AC63-449C-8574-7EA00E4A76F9}"/>
                </a:ext>
              </a:extLst>
            </p:cNvPr>
            <p:cNvSpPr/>
            <p:nvPr/>
          </p:nvSpPr>
          <p:spPr>
            <a:xfrm>
              <a:off x="1798589" y="5661700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B2EEAB67-EF52-448A-9040-FD57BC2DA037}"/>
                </a:ext>
              </a:extLst>
            </p:cNvPr>
            <p:cNvGrpSpPr/>
            <p:nvPr/>
          </p:nvGrpSpPr>
          <p:grpSpPr>
            <a:xfrm>
              <a:off x="1800493" y="4149531"/>
              <a:ext cx="2771798" cy="1675594"/>
              <a:chOff x="1800493" y="4149531"/>
              <a:chExt cx="2771798" cy="1675594"/>
            </a:xfrm>
            <a:grpFill/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309AC41-7BE0-4296-B543-0BDA4627E5A6}"/>
                  </a:ext>
                </a:extLst>
              </p:cNvPr>
              <p:cNvSpPr/>
              <p:nvPr/>
            </p:nvSpPr>
            <p:spPr>
              <a:xfrm>
                <a:off x="1830705" y="4694587"/>
                <a:ext cx="2628932" cy="1038797"/>
              </a:xfrm>
              <a:custGeom>
                <a:avLst/>
                <a:gdLst>
                  <a:gd name="connsiteX0" fmla="*/ 0 w 1038257"/>
                  <a:gd name="connsiteY0" fmla="*/ 0 h 48197"/>
                  <a:gd name="connsiteX1" fmla="*/ 1038257 w 1038257"/>
                  <a:gd name="connsiteY1" fmla="*/ 0 h 48197"/>
                  <a:gd name="connsiteX2" fmla="*/ 1038257 w 1038257"/>
                  <a:gd name="connsiteY2" fmla="*/ 48197 h 48197"/>
                  <a:gd name="connsiteX3" fmla="*/ 0 w 1038257"/>
                  <a:gd name="connsiteY3" fmla="*/ 48197 h 48197"/>
                  <a:gd name="connsiteX4" fmla="*/ 0 w 1038257"/>
                  <a:gd name="connsiteY4" fmla="*/ 0 h 48197"/>
                  <a:gd name="connsiteX0" fmla="*/ 2057400 w 2057400"/>
                  <a:gd name="connsiteY0" fmla="*/ 0 h 576835"/>
                  <a:gd name="connsiteX1" fmla="*/ 1038257 w 2057400"/>
                  <a:gd name="connsiteY1" fmla="*/ 528638 h 576835"/>
                  <a:gd name="connsiteX2" fmla="*/ 1038257 w 2057400"/>
                  <a:gd name="connsiteY2" fmla="*/ 576835 h 576835"/>
                  <a:gd name="connsiteX3" fmla="*/ 0 w 2057400"/>
                  <a:gd name="connsiteY3" fmla="*/ 576835 h 576835"/>
                  <a:gd name="connsiteX4" fmla="*/ 2057400 w 2057400"/>
                  <a:gd name="connsiteY4" fmla="*/ 0 h 576835"/>
                  <a:gd name="connsiteX0" fmla="*/ 2057400 w 2757519"/>
                  <a:gd name="connsiteY0" fmla="*/ 0 h 576835"/>
                  <a:gd name="connsiteX1" fmla="*/ 2757519 w 2757519"/>
                  <a:gd name="connsiteY1" fmla="*/ 14288 h 576835"/>
                  <a:gd name="connsiteX2" fmla="*/ 1038257 w 2757519"/>
                  <a:gd name="connsiteY2" fmla="*/ 576835 h 576835"/>
                  <a:gd name="connsiteX3" fmla="*/ 0 w 2757519"/>
                  <a:gd name="connsiteY3" fmla="*/ 576835 h 576835"/>
                  <a:gd name="connsiteX4" fmla="*/ 2057400 w 2757519"/>
                  <a:gd name="connsiteY4" fmla="*/ 0 h 576835"/>
                  <a:gd name="connsiteX0" fmla="*/ 2057400 w 2752757"/>
                  <a:gd name="connsiteY0" fmla="*/ 0 h 576835"/>
                  <a:gd name="connsiteX1" fmla="*/ 2752757 w 2752757"/>
                  <a:gd name="connsiteY1" fmla="*/ 14288 h 576835"/>
                  <a:gd name="connsiteX2" fmla="*/ 1038257 w 2752757"/>
                  <a:gd name="connsiteY2" fmla="*/ 576835 h 576835"/>
                  <a:gd name="connsiteX3" fmla="*/ 0 w 2752757"/>
                  <a:gd name="connsiteY3" fmla="*/ 576835 h 576835"/>
                  <a:gd name="connsiteX4" fmla="*/ 2057400 w 2752757"/>
                  <a:gd name="connsiteY4" fmla="*/ 0 h 576835"/>
                  <a:gd name="connsiteX0" fmla="*/ 2014537 w 2752757"/>
                  <a:gd name="connsiteY0" fmla="*/ 0 h 967360"/>
                  <a:gd name="connsiteX1" fmla="*/ 2752757 w 2752757"/>
                  <a:gd name="connsiteY1" fmla="*/ 404813 h 967360"/>
                  <a:gd name="connsiteX2" fmla="*/ 1038257 w 2752757"/>
                  <a:gd name="connsiteY2" fmla="*/ 967360 h 967360"/>
                  <a:gd name="connsiteX3" fmla="*/ 0 w 2752757"/>
                  <a:gd name="connsiteY3" fmla="*/ 967360 h 967360"/>
                  <a:gd name="connsiteX4" fmla="*/ 2014537 w 2752757"/>
                  <a:gd name="connsiteY4" fmla="*/ 0 h 967360"/>
                  <a:gd name="connsiteX0" fmla="*/ 2014537 w 2652744"/>
                  <a:gd name="connsiteY0" fmla="*/ 0 h 967360"/>
                  <a:gd name="connsiteX1" fmla="*/ 2652744 w 2652744"/>
                  <a:gd name="connsiteY1" fmla="*/ 85725 h 967360"/>
                  <a:gd name="connsiteX2" fmla="*/ 1038257 w 2652744"/>
                  <a:gd name="connsiteY2" fmla="*/ 967360 h 967360"/>
                  <a:gd name="connsiteX3" fmla="*/ 0 w 2652744"/>
                  <a:gd name="connsiteY3" fmla="*/ 967360 h 967360"/>
                  <a:gd name="connsiteX4" fmla="*/ 2014537 w 2652744"/>
                  <a:gd name="connsiteY4" fmla="*/ 0 h 967360"/>
                  <a:gd name="connsiteX0" fmla="*/ 2014537 w 2628932"/>
                  <a:gd name="connsiteY0" fmla="*/ 4762 h 972122"/>
                  <a:gd name="connsiteX1" fmla="*/ 2628932 w 2628932"/>
                  <a:gd name="connsiteY1" fmla="*/ 0 h 972122"/>
                  <a:gd name="connsiteX2" fmla="*/ 1038257 w 2628932"/>
                  <a:gd name="connsiteY2" fmla="*/ 972122 h 972122"/>
                  <a:gd name="connsiteX3" fmla="*/ 0 w 2628932"/>
                  <a:gd name="connsiteY3" fmla="*/ 972122 h 972122"/>
                  <a:gd name="connsiteX4" fmla="*/ 2014537 w 2628932"/>
                  <a:gd name="connsiteY4" fmla="*/ 4762 h 972122"/>
                  <a:gd name="connsiteX0" fmla="*/ 2062162 w 2628932"/>
                  <a:gd name="connsiteY0" fmla="*/ 0 h 1029272"/>
                  <a:gd name="connsiteX1" fmla="*/ 2628932 w 2628932"/>
                  <a:gd name="connsiteY1" fmla="*/ 57150 h 1029272"/>
                  <a:gd name="connsiteX2" fmla="*/ 1038257 w 2628932"/>
                  <a:gd name="connsiteY2" fmla="*/ 1029272 h 1029272"/>
                  <a:gd name="connsiteX3" fmla="*/ 0 w 2628932"/>
                  <a:gd name="connsiteY3" fmla="*/ 1029272 h 1029272"/>
                  <a:gd name="connsiteX4" fmla="*/ 2062162 w 2628932"/>
                  <a:gd name="connsiteY4" fmla="*/ 0 h 1029272"/>
                  <a:gd name="connsiteX0" fmla="*/ 2062162 w 2628932"/>
                  <a:gd name="connsiteY0" fmla="*/ 0 h 1038797"/>
                  <a:gd name="connsiteX1" fmla="*/ 2628932 w 2628932"/>
                  <a:gd name="connsiteY1" fmla="*/ 66675 h 1038797"/>
                  <a:gd name="connsiteX2" fmla="*/ 1038257 w 2628932"/>
                  <a:gd name="connsiteY2" fmla="*/ 1038797 h 1038797"/>
                  <a:gd name="connsiteX3" fmla="*/ 0 w 2628932"/>
                  <a:gd name="connsiteY3" fmla="*/ 1038797 h 1038797"/>
                  <a:gd name="connsiteX4" fmla="*/ 2062162 w 2628932"/>
                  <a:gd name="connsiteY4" fmla="*/ 0 h 1038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8932" h="1038797">
                    <a:moveTo>
                      <a:pt x="2062162" y="0"/>
                    </a:moveTo>
                    <a:lnTo>
                      <a:pt x="2628932" y="66675"/>
                    </a:lnTo>
                    <a:lnTo>
                      <a:pt x="1038257" y="1038797"/>
                    </a:lnTo>
                    <a:lnTo>
                      <a:pt x="0" y="1038797"/>
                    </a:lnTo>
                    <a:lnTo>
                      <a:pt x="2062162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 59">
                <a:extLst>
                  <a:ext uri="{FF2B5EF4-FFF2-40B4-BE49-F238E27FC236}">
                    <a16:creationId xmlns:a16="http://schemas.microsoft.com/office/drawing/2014/main" id="{56CED9CA-93BC-47D1-AAE4-53006B8EE959}"/>
                  </a:ext>
                </a:extLst>
              </p:cNvPr>
              <p:cNvSpPr/>
              <p:nvPr/>
            </p:nvSpPr>
            <p:spPr>
              <a:xfrm>
                <a:off x="3884894" y="4248979"/>
                <a:ext cx="596851" cy="510260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 59">
                <a:extLst>
                  <a:ext uri="{FF2B5EF4-FFF2-40B4-BE49-F238E27FC236}">
                    <a16:creationId xmlns:a16="http://schemas.microsoft.com/office/drawing/2014/main" id="{54E558A7-251A-477A-878C-2EC35E7E60A3}"/>
                  </a:ext>
                </a:extLst>
              </p:cNvPr>
              <p:cNvSpPr/>
              <p:nvPr/>
            </p:nvSpPr>
            <p:spPr>
              <a:xfrm>
                <a:off x="3407095" y="4406921"/>
                <a:ext cx="596851" cy="644433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102DC7B7-240F-4228-A0D2-A46E249D9B22}"/>
                  </a:ext>
                </a:extLst>
              </p:cNvPr>
              <p:cNvSpPr/>
              <p:nvPr/>
            </p:nvSpPr>
            <p:spPr>
              <a:xfrm>
                <a:off x="1800493" y="4149531"/>
                <a:ext cx="2771798" cy="669108"/>
              </a:xfrm>
              <a:custGeom>
                <a:avLst/>
                <a:gdLst>
                  <a:gd name="connsiteX0" fmla="*/ 2026920 w 2771798"/>
                  <a:gd name="connsiteY0" fmla="*/ 6300 h 669108"/>
                  <a:gd name="connsiteX1" fmla="*/ 2739268 w 2771798"/>
                  <a:gd name="connsiteY1" fmla="*/ 6300 h 669108"/>
                  <a:gd name="connsiteX2" fmla="*/ 1055248 w 2771798"/>
                  <a:gd name="connsiteY2" fmla="*/ 563146 h 669108"/>
                  <a:gd name="connsiteX3" fmla="*/ 0 w 2771798"/>
                  <a:gd name="connsiteY3" fmla="*/ 563146 h 669108"/>
                  <a:gd name="connsiteX4" fmla="*/ 2768941 w 2771798"/>
                  <a:gd name="connsiteY4" fmla="*/ 0 h 669108"/>
                  <a:gd name="connsiteX5" fmla="*/ 2771798 w 2771798"/>
                  <a:gd name="connsiteY5" fmla="*/ 56174 h 669108"/>
                  <a:gd name="connsiteX6" fmla="*/ 1054441 w 2771798"/>
                  <a:gd name="connsiteY6" fmla="*/ 669108 h 669108"/>
                  <a:gd name="connsiteX7" fmla="*/ 1054441 w 2771798"/>
                  <a:gd name="connsiteY7" fmla="*/ 563880 h 66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71798" h="669108">
                    <a:moveTo>
                      <a:pt x="2026920" y="6300"/>
                    </a:moveTo>
                    <a:lnTo>
                      <a:pt x="2739268" y="6300"/>
                    </a:lnTo>
                    <a:lnTo>
                      <a:pt x="1055248" y="563146"/>
                    </a:lnTo>
                    <a:lnTo>
                      <a:pt x="0" y="563146"/>
                    </a:lnTo>
                    <a:close/>
                    <a:moveTo>
                      <a:pt x="2768941" y="0"/>
                    </a:moveTo>
                    <a:lnTo>
                      <a:pt x="2771798" y="56174"/>
                    </a:lnTo>
                    <a:cubicBezTo>
                      <a:pt x="2208872" y="267629"/>
                      <a:pt x="1626893" y="464797"/>
                      <a:pt x="1054441" y="669108"/>
                    </a:cubicBezTo>
                    <a:lnTo>
                      <a:pt x="1054441" y="56388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2F849EA2-8D00-4301-9E8D-6565049F969A}"/>
                  </a:ext>
                </a:extLst>
              </p:cNvPr>
              <p:cNvSpPr/>
              <p:nvPr/>
            </p:nvSpPr>
            <p:spPr>
              <a:xfrm>
                <a:off x="2790052" y="4603164"/>
                <a:ext cx="651197" cy="768417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CEF955CE-D3CB-4AA7-82ED-57A82D1F7EA8}"/>
                  </a:ext>
                </a:extLst>
              </p:cNvPr>
              <p:cNvSpPr/>
              <p:nvPr/>
            </p:nvSpPr>
            <p:spPr>
              <a:xfrm>
                <a:off x="1800493" y="4716780"/>
                <a:ext cx="1043905" cy="1108345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99F9D15-475D-44E3-84C5-C9DDCA7F6A63}"/>
              </a:ext>
            </a:extLst>
          </p:cNvPr>
          <p:cNvSpPr/>
          <p:nvPr/>
        </p:nvSpPr>
        <p:spPr>
          <a:xfrm>
            <a:off x="312933" y="2850850"/>
            <a:ext cx="1388892" cy="12641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8892" h="1264149">
                <a:moveTo>
                  <a:pt x="0" y="175260"/>
                </a:moveTo>
                <a:lnTo>
                  <a:pt x="1388892" y="0"/>
                </a:lnTo>
                <a:lnTo>
                  <a:pt x="1381272" y="936489"/>
                </a:lnTo>
                <a:lnTo>
                  <a:pt x="45720" y="1264149"/>
                </a:lnTo>
                <a:lnTo>
                  <a:pt x="0" y="17526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2085A84A-4754-4027-8F61-87085855EC9B}"/>
              </a:ext>
            </a:extLst>
          </p:cNvPr>
          <p:cNvGrpSpPr/>
          <p:nvPr/>
        </p:nvGrpSpPr>
        <p:grpSpPr>
          <a:xfrm>
            <a:off x="3284040" y="1912689"/>
            <a:ext cx="4642445" cy="2583995"/>
            <a:chOff x="2837951" y="1419048"/>
            <a:chExt cx="5675318" cy="315889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2181D23-17EA-4E90-ABA4-565E3B2476F8}"/>
                </a:ext>
              </a:extLst>
            </p:cNvPr>
            <p:cNvSpPr/>
            <p:nvPr/>
          </p:nvSpPr>
          <p:spPr>
            <a:xfrm>
              <a:off x="3424239" y="1715148"/>
              <a:ext cx="4487348" cy="1713015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3EF8B7C-F194-44AF-8DED-0AB0BF1512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6650" y="1524000"/>
              <a:ext cx="3905250" cy="190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9061E0-64BB-4C65-94F1-E609BCD40EDB}"/>
                </a:ext>
              </a:extLst>
            </p:cNvPr>
            <p:cNvGrpSpPr/>
            <p:nvPr/>
          </p:nvGrpSpPr>
          <p:grpSpPr>
            <a:xfrm flipH="1">
              <a:off x="7338156" y="1419048"/>
              <a:ext cx="1175113" cy="3158894"/>
              <a:chOff x="4702627" y="1209490"/>
              <a:chExt cx="1456895" cy="3365951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6B1D63C-0CB2-485E-B69D-642261E5A2DA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9AC15AC-C729-4BE9-BC19-6AA7B0371EFE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04D77EAB-8EA7-4196-AF34-0923CDB1962C}"/>
                </a:ext>
              </a:extLst>
            </p:cNvPr>
            <p:cNvGrpSpPr/>
            <p:nvPr/>
          </p:nvGrpSpPr>
          <p:grpSpPr>
            <a:xfrm>
              <a:off x="2837951" y="1419048"/>
              <a:ext cx="1175113" cy="3158894"/>
              <a:chOff x="4702627" y="1209490"/>
              <a:chExt cx="1456895" cy="3365951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89245FA-DF2D-41C1-B4D9-F9C51ED9A6E4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35CC709D-AB8F-46A2-8814-EE0B82930D1A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19E19E51-96B2-4028-81C1-6B7BCB20D696}"/>
              </a:ext>
            </a:extLst>
          </p:cNvPr>
          <p:cNvGrpSpPr/>
          <p:nvPr/>
        </p:nvGrpSpPr>
        <p:grpSpPr>
          <a:xfrm>
            <a:off x="8281111" y="2850850"/>
            <a:ext cx="569130" cy="1739572"/>
            <a:chOff x="8281111" y="2850850"/>
            <a:chExt cx="569130" cy="1739572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2B4FA73-F346-4BE4-AC5C-58DA8FD96931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7A4829F-8AF4-4C51-842D-5E8D86DD2F36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C532B99-7229-4F13-B1AD-59A41F1F00D1}"/>
                </a:ext>
              </a:extLst>
            </p:cNvPr>
            <p:cNvSpPr/>
            <p:nvPr/>
          </p:nvSpPr>
          <p:spPr>
            <a:xfrm>
              <a:off x="8483472" y="3111367"/>
              <a:ext cx="181616" cy="18161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43C640D-030D-487F-85AC-A21CD3DC1279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DF3291B-486D-4053-90A7-064F20851B1D}"/>
              </a:ext>
            </a:extLst>
          </p:cNvPr>
          <p:cNvGrpSpPr/>
          <p:nvPr/>
        </p:nvGrpSpPr>
        <p:grpSpPr>
          <a:xfrm>
            <a:off x="5668531" y="8309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D13F6159-CD9D-448A-823B-2CC901889B61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4E2C774-4994-4085-8445-EA6C54F54C9E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4" name="Oval 163">
            <a:extLst>
              <a:ext uri="{FF2B5EF4-FFF2-40B4-BE49-F238E27FC236}">
                <a16:creationId xmlns:a16="http://schemas.microsoft.com/office/drawing/2014/main" id="{FD18901E-F337-4A65-9004-0B6855156E2F}"/>
              </a:ext>
            </a:extLst>
          </p:cNvPr>
          <p:cNvSpPr/>
          <p:nvPr/>
        </p:nvSpPr>
        <p:spPr>
          <a:xfrm>
            <a:off x="5410141" y="3653"/>
            <a:ext cx="681166" cy="749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298839F-6182-42DD-BF9D-6CE333220EB9}"/>
              </a:ext>
            </a:extLst>
          </p:cNvPr>
          <p:cNvGrpSpPr/>
          <p:nvPr/>
        </p:nvGrpSpPr>
        <p:grpSpPr>
          <a:xfrm>
            <a:off x="5815723" y="-316101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2ABE115-F3B1-454A-9767-69BF4F9F439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76024181-0E55-46FB-A73B-A0C5933A5BAF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FF28E5C2-E908-4F33-AE0C-8481C14574BC}"/>
              </a:ext>
            </a:extLst>
          </p:cNvPr>
          <p:cNvGrpSpPr/>
          <p:nvPr/>
        </p:nvGrpSpPr>
        <p:grpSpPr>
          <a:xfrm>
            <a:off x="5517366" y="-481145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EEF4BB00-C8F1-4B25-A77A-031DF6E6DFF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320BF807-A91D-43A6-9942-1E56AF8B673A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C86C3698-0DB3-42A8-9ADB-D34934F948A5}"/>
              </a:ext>
            </a:extLst>
          </p:cNvPr>
          <p:cNvGrpSpPr/>
          <p:nvPr/>
        </p:nvGrpSpPr>
        <p:grpSpPr>
          <a:xfrm flipH="1">
            <a:off x="8629892" y="3539716"/>
            <a:ext cx="3403766" cy="2306032"/>
            <a:chOff x="2606040" y="3442581"/>
            <a:chExt cx="2301240" cy="1559077"/>
          </a:xfrm>
        </p:grpSpPr>
        <p:sp>
          <p:nvSpPr>
            <p:cNvPr id="173" name="Rectangle: Rounded Corners 172">
              <a:extLst>
                <a:ext uri="{FF2B5EF4-FFF2-40B4-BE49-F238E27FC236}">
                  <a16:creationId xmlns:a16="http://schemas.microsoft.com/office/drawing/2014/main" id="{90159819-0623-4667-BC57-25793D727AAC}"/>
                </a:ext>
              </a:extLst>
            </p:cNvPr>
            <p:cNvSpPr/>
            <p:nvPr/>
          </p:nvSpPr>
          <p:spPr>
            <a:xfrm>
              <a:off x="2899526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4" name="Rectangle: Rounded Corners 173">
              <a:extLst>
                <a:ext uri="{FF2B5EF4-FFF2-40B4-BE49-F238E27FC236}">
                  <a16:creationId xmlns:a16="http://schemas.microsoft.com/office/drawing/2014/main" id="{66EE6B52-28AA-4152-A2C0-B8F013E3C1DE}"/>
                </a:ext>
              </a:extLst>
            </p:cNvPr>
            <p:cNvSpPr/>
            <p:nvPr/>
          </p:nvSpPr>
          <p:spPr>
            <a:xfrm>
              <a:off x="3938592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5" name="Rectangle: Rounded Corners 174">
              <a:extLst>
                <a:ext uri="{FF2B5EF4-FFF2-40B4-BE49-F238E27FC236}">
                  <a16:creationId xmlns:a16="http://schemas.microsoft.com/office/drawing/2014/main" id="{9820EAA4-FBCE-4793-99F2-1B64D24D1D70}"/>
                </a:ext>
              </a:extLst>
            </p:cNvPr>
            <p:cNvSpPr/>
            <p:nvPr/>
          </p:nvSpPr>
          <p:spPr>
            <a:xfrm>
              <a:off x="4796928" y="4078728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Rectangle 2">
              <a:extLst>
                <a:ext uri="{FF2B5EF4-FFF2-40B4-BE49-F238E27FC236}">
                  <a16:creationId xmlns:a16="http://schemas.microsoft.com/office/drawing/2014/main" id="{307DB0A7-DDDB-4C3A-8D59-555878BFC04D}"/>
                </a:ext>
              </a:extLst>
            </p:cNvPr>
            <p:cNvSpPr/>
            <p:nvPr/>
          </p:nvSpPr>
          <p:spPr>
            <a:xfrm>
              <a:off x="2606040" y="3442581"/>
              <a:ext cx="2301240" cy="1365639"/>
            </a:xfrm>
            <a:custGeom>
              <a:avLst/>
              <a:gdLst>
                <a:gd name="connsiteX0" fmla="*/ 0 w 800100"/>
                <a:gd name="connsiteY0" fmla="*/ 0 h 281940"/>
                <a:gd name="connsiteX1" fmla="*/ 800100 w 800100"/>
                <a:gd name="connsiteY1" fmla="*/ 0 h 281940"/>
                <a:gd name="connsiteX2" fmla="*/ 800100 w 800100"/>
                <a:gd name="connsiteY2" fmla="*/ 281940 h 281940"/>
                <a:gd name="connsiteX3" fmla="*/ 0 w 800100"/>
                <a:gd name="connsiteY3" fmla="*/ 281940 h 281940"/>
                <a:gd name="connsiteX4" fmla="*/ 0 w 800100"/>
                <a:gd name="connsiteY4" fmla="*/ 0 h 281940"/>
                <a:gd name="connsiteX0" fmla="*/ 0 w 1607820"/>
                <a:gd name="connsiteY0" fmla="*/ 236220 h 518160"/>
                <a:gd name="connsiteX1" fmla="*/ 1607820 w 1607820"/>
                <a:gd name="connsiteY1" fmla="*/ 0 h 518160"/>
                <a:gd name="connsiteX2" fmla="*/ 800100 w 1607820"/>
                <a:gd name="connsiteY2" fmla="*/ 518160 h 518160"/>
                <a:gd name="connsiteX3" fmla="*/ 0 w 1607820"/>
                <a:gd name="connsiteY3" fmla="*/ 518160 h 518160"/>
                <a:gd name="connsiteX4" fmla="*/ 0 w 1607820"/>
                <a:gd name="connsiteY4" fmla="*/ 236220 h 518160"/>
                <a:gd name="connsiteX0" fmla="*/ 0 w 1607820"/>
                <a:gd name="connsiteY0" fmla="*/ 236220 h 1333500"/>
                <a:gd name="connsiteX1" fmla="*/ 1607820 w 1607820"/>
                <a:gd name="connsiteY1" fmla="*/ 0 h 1333500"/>
                <a:gd name="connsiteX2" fmla="*/ 800100 w 1607820"/>
                <a:gd name="connsiteY2" fmla="*/ 518160 h 1333500"/>
                <a:gd name="connsiteX3" fmla="*/ 198120 w 1607820"/>
                <a:gd name="connsiteY3" fmla="*/ 1333500 h 1333500"/>
                <a:gd name="connsiteX4" fmla="*/ 0 w 1607820"/>
                <a:gd name="connsiteY4" fmla="*/ 236220 h 133350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2302785"/>
                <a:gd name="connsiteY0" fmla="*/ 236220 h 1363980"/>
                <a:gd name="connsiteX1" fmla="*/ 1607820 w 2302785"/>
                <a:gd name="connsiteY1" fmla="*/ 0 h 1363980"/>
                <a:gd name="connsiteX2" fmla="*/ 2301240 w 2302785"/>
                <a:gd name="connsiteY2" fmla="*/ 731520 h 1363980"/>
                <a:gd name="connsiteX3" fmla="*/ 1356360 w 2302785"/>
                <a:gd name="connsiteY3" fmla="*/ 1363980 h 1363980"/>
                <a:gd name="connsiteX4" fmla="*/ 198120 w 2302785"/>
                <a:gd name="connsiteY4" fmla="*/ 1333500 h 1363980"/>
                <a:gd name="connsiteX5" fmla="*/ 0 w 2302785"/>
                <a:gd name="connsiteY5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9080 h 1366840"/>
                <a:gd name="connsiteX1" fmla="*/ 1607820 w 2362631"/>
                <a:gd name="connsiteY1" fmla="*/ 2860 h 1366840"/>
                <a:gd name="connsiteX2" fmla="*/ 1737360 w 2362631"/>
                <a:gd name="connsiteY2" fmla="*/ 216220 h 1366840"/>
                <a:gd name="connsiteX3" fmla="*/ 2263140 w 2362631"/>
                <a:gd name="connsiteY3" fmla="*/ 239080 h 1366840"/>
                <a:gd name="connsiteX4" fmla="*/ 2301240 w 2362631"/>
                <a:gd name="connsiteY4" fmla="*/ 734380 h 1366840"/>
                <a:gd name="connsiteX5" fmla="*/ 1356360 w 2362631"/>
                <a:gd name="connsiteY5" fmla="*/ 1366840 h 1366840"/>
                <a:gd name="connsiteX6" fmla="*/ 198120 w 2362631"/>
                <a:gd name="connsiteY6" fmla="*/ 1336360 h 1366840"/>
                <a:gd name="connsiteX7" fmla="*/ 0 w 2362631"/>
                <a:gd name="connsiteY7" fmla="*/ 239080 h 1366840"/>
                <a:gd name="connsiteX0" fmla="*/ 0 w 2362631"/>
                <a:gd name="connsiteY0" fmla="*/ 237879 h 1365639"/>
                <a:gd name="connsiteX1" fmla="*/ 1607820 w 2362631"/>
                <a:gd name="connsiteY1" fmla="*/ 1659 h 1365639"/>
                <a:gd name="connsiteX2" fmla="*/ 1737360 w 2362631"/>
                <a:gd name="connsiteY2" fmla="*/ 215019 h 1365639"/>
                <a:gd name="connsiteX3" fmla="*/ 2263140 w 2362631"/>
                <a:gd name="connsiteY3" fmla="*/ 237879 h 1365639"/>
                <a:gd name="connsiteX4" fmla="*/ 2301240 w 2362631"/>
                <a:gd name="connsiteY4" fmla="*/ 733179 h 1365639"/>
                <a:gd name="connsiteX5" fmla="*/ 1356360 w 2362631"/>
                <a:gd name="connsiteY5" fmla="*/ 1365639 h 1365639"/>
                <a:gd name="connsiteX6" fmla="*/ 198120 w 2362631"/>
                <a:gd name="connsiteY6" fmla="*/ 1335159 h 1365639"/>
                <a:gd name="connsiteX7" fmla="*/ 0 w 2362631"/>
                <a:gd name="connsiteY7" fmla="*/ 237879 h 1365639"/>
                <a:gd name="connsiteX0" fmla="*/ 0 w 2339588"/>
                <a:gd name="connsiteY0" fmla="*/ 237879 h 1365639"/>
                <a:gd name="connsiteX1" fmla="*/ 1607820 w 2339588"/>
                <a:gd name="connsiteY1" fmla="*/ 1659 h 1365639"/>
                <a:gd name="connsiteX2" fmla="*/ 1737360 w 2339588"/>
                <a:gd name="connsiteY2" fmla="*/ 215019 h 1365639"/>
                <a:gd name="connsiteX3" fmla="*/ 2263140 w 2339588"/>
                <a:gd name="connsiteY3" fmla="*/ 237879 h 1365639"/>
                <a:gd name="connsiteX4" fmla="*/ 2301240 w 2339588"/>
                <a:gd name="connsiteY4" fmla="*/ 733179 h 1365639"/>
                <a:gd name="connsiteX5" fmla="*/ 1356360 w 2339588"/>
                <a:gd name="connsiteY5" fmla="*/ 1365639 h 1365639"/>
                <a:gd name="connsiteX6" fmla="*/ 198120 w 2339588"/>
                <a:gd name="connsiteY6" fmla="*/ 1335159 h 1365639"/>
                <a:gd name="connsiteX7" fmla="*/ 0 w 2339588"/>
                <a:gd name="connsiteY7" fmla="*/ 237879 h 1365639"/>
                <a:gd name="connsiteX0" fmla="*/ 0 w 2301240"/>
                <a:gd name="connsiteY0" fmla="*/ 237879 h 1365639"/>
                <a:gd name="connsiteX1" fmla="*/ 1607820 w 2301240"/>
                <a:gd name="connsiteY1" fmla="*/ 1659 h 1365639"/>
                <a:gd name="connsiteX2" fmla="*/ 1737360 w 2301240"/>
                <a:gd name="connsiteY2" fmla="*/ 215019 h 1365639"/>
                <a:gd name="connsiteX3" fmla="*/ 2263140 w 2301240"/>
                <a:gd name="connsiteY3" fmla="*/ 237879 h 1365639"/>
                <a:gd name="connsiteX4" fmla="*/ 2301240 w 2301240"/>
                <a:gd name="connsiteY4" fmla="*/ 733179 h 1365639"/>
                <a:gd name="connsiteX5" fmla="*/ 1356360 w 2301240"/>
                <a:gd name="connsiteY5" fmla="*/ 1365639 h 1365639"/>
                <a:gd name="connsiteX6" fmla="*/ 198120 w 2301240"/>
                <a:gd name="connsiteY6" fmla="*/ 1335159 h 1365639"/>
                <a:gd name="connsiteX7" fmla="*/ 0 w 2301240"/>
                <a:gd name="connsiteY7" fmla="*/ 237879 h 13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1240" h="1365639">
                  <a:moveTo>
                    <a:pt x="0" y="237879"/>
                  </a:moveTo>
                  <a:lnTo>
                    <a:pt x="1607820" y="1659"/>
                  </a:lnTo>
                  <a:cubicBezTo>
                    <a:pt x="1639570" y="-19931"/>
                    <a:pt x="1628140" y="175649"/>
                    <a:pt x="1737360" y="215019"/>
                  </a:cubicBezTo>
                  <a:cubicBezTo>
                    <a:pt x="1846580" y="254389"/>
                    <a:pt x="2193290" y="126119"/>
                    <a:pt x="2263140" y="237879"/>
                  </a:cubicBezTo>
                  <a:cubicBezTo>
                    <a:pt x="2287270" y="397899"/>
                    <a:pt x="2282190" y="554109"/>
                    <a:pt x="2301240" y="733179"/>
                  </a:cubicBezTo>
                  <a:lnTo>
                    <a:pt x="1356360" y="1365639"/>
                  </a:lnTo>
                  <a:lnTo>
                    <a:pt x="198120" y="1335159"/>
                  </a:lnTo>
                  <a:lnTo>
                    <a:pt x="0" y="237879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7" name="Rectangle 3">
              <a:extLst>
                <a:ext uri="{FF2B5EF4-FFF2-40B4-BE49-F238E27FC236}">
                  <a16:creationId xmlns:a16="http://schemas.microsoft.com/office/drawing/2014/main" id="{04B3BFF1-F935-495E-88FB-1B106E740094}"/>
                </a:ext>
              </a:extLst>
            </p:cNvPr>
            <p:cNvSpPr/>
            <p:nvPr/>
          </p:nvSpPr>
          <p:spPr>
            <a:xfrm>
              <a:off x="3145208" y="3862377"/>
              <a:ext cx="1738368" cy="667836"/>
            </a:xfrm>
            <a:custGeom>
              <a:avLst/>
              <a:gdLst>
                <a:gd name="connsiteX0" fmla="*/ 0 w 762000"/>
                <a:gd name="connsiteY0" fmla="*/ 0 h 269680"/>
                <a:gd name="connsiteX1" fmla="*/ 762000 w 762000"/>
                <a:gd name="connsiteY1" fmla="*/ 0 h 269680"/>
                <a:gd name="connsiteX2" fmla="*/ 762000 w 762000"/>
                <a:gd name="connsiteY2" fmla="*/ 269680 h 269680"/>
                <a:gd name="connsiteX3" fmla="*/ 0 w 762000"/>
                <a:gd name="connsiteY3" fmla="*/ 269680 h 269680"/>
                <a:gd name="connsiteX4" fmla="*/ 0 w 762000"/>
                <a:gd name="connsiteY4" fmla="*/ 0 h 269680"/>
                <a:gd name="connsiteX0" fmla="*/ 0 w 819150"/>
                <a:gd name="connsiteY0" fmla="*/ 0 h 269680"/>
                <a:gd name="connsiteX1" fmla="*/ 819150 w 819150"/>
                <a:gd name="connsiteY1" fmla="*/ 28575 h 269680"/>
                <a:gd name="connsiteX2" fmla="*/ 762000 w 819150"/>
                <a:gd name="connsiteY2" fmla="*/ 269680 h 269680"/>
                <a:gd name="connsiteX3" fmla="*/ 0 w 819150"/>
                <a:gd name="connsiteY3" fmla="*/ 269680 h 269680"/>
                <a:gd name="connsiteX4" fmla="*/ 0 w 819150"/>
                <a:gd name="connsiteY4" fmla="*/ 0 h 269680"/>
                <a:gd name="connsiteX0" fmla="*/ 0 w 840239"/>
                <a:gd name="connsiteY0" fmla="*/ 0 h 269680"/>
                <a:gd name="connsiteX1" fmla="*/ 819150 w 840239"/>
                <a:gd name="connsiteY1" fmla="*/ 28575 h 269680"/>
                <a:gd name="connsiteX2" fmla="*/ 839153 w 840239"/>
                <a:gd name="connsiteY2" fmla="*/ 144780 h 269680"/>
                <a:gd name="connsiteX3" fmla="*/ 762000 w 840239"/>
                <a:gd name="connsiteY3" fmla="*/ 269680 h 269680"/>
                <a:gd name="connsiteX4" fmla="*/ 0 w 840239"/>
                <a:gd name="connsiteY4" fmla="*/ 269680 h 269680"/>
                <a:gd name="connsiteX5" fmla="*/ 0 w 840239"/>
                <a:gd name="connsiteY5" fmla="*/ 0 h 269680"/>
                <a:gd name="connsiteX0" fmla="*/ 0 w 840239"/>
                <a:gd name="connsiteY0" fmla="*/ 0 h 674493"/>
                <a:gd name="connsiteX1" fmla="*/ 819150 w 840239"/>
                <a:gd name="connsiteY1" fmla="*/ 28575 h 674493"/>
                <a:gd name="connsiteX2" fmla="*/ 839153 w 840239"/>
                <a:gd name="connsiteY2" fmla="*/ 144780 h 674493"/>
                <a:gd name="connsiteX3" fmla="*/ 42863 w 840239"/>
                <a:gd name="connsiteY3" fmla="*/ 674493 h 674493"/>
                <a:gd name="connsiteX4" fmla="*/ 0 w 840239"/>
                <a:gd name="connsiteY4" fmla="*/ 269680 h 674493"/>
                <a:gd name="connsiteX5" fmla="*/ 0 w 840239"/>
                <a:gd name="connsiteY5" fmla="*/ 0 h 674493"/>
                <a:gd name="connsiteX0" fmla="*/ 0 w 840239"/>
                <a:gd name="connsiteY0" fmla="*/ 36283 h 710776"/>
                <a:gd name="connsiteX1" fmla="*/ 401003 w 840239"/>
                <a:gd name="connsiteY1" fmla="*/ 88 h 710776"/>
                <a:gd name="connsiteX2" fmla="*/ 819150 w 840239"/>
                <a:gd name="connsiteY2" fmla="*/ 64858 h 710776"/>
                <a:gd name="connsiteX3" fmla="*/ 839153 w 840239"/>
                <a:gd name="connsiteY3" fmla="*/ 181063 h 710776"/>
                <a:gd name="connsiteX4" fmla="*/ 42863 w 840239"/>
                <a:gd name="connsiteY4" fmla="*/ 710776 h 710776"/>
                <a:gd name="connsiteX5" fmla="*/ 0 w 840239"/>
                <a:gd name="connsiteY5" fmla="*/ 305963 h 710776"/>
                <a:gd name="connsiteX6" fmla="*/ 0 w 840239"/>
                <a:gd name="connsiteY6" fmla="*/ 36283 h 710776"/>
                <a:gd name="connsiteX0" fmla="*/ 0 w 1321252"/>
                <a:gd name="connsiteY0" fmla="*/ 379105 h 710698"/>
                <a:gd name="connsiteX1" fmla="*/ 882016 w 1321252"/>
                <a:gd name="connsiteY1" fmla="*/ 10 h 710698"/>
                <a:gd name="connsiteX2" fmla="*/ 1300163 w 1321252"/>
                <a:gd name="connsiteY2" fmla="*/ 64780 h 710698"/>
                <a:gd name="connsiteX3" fmla="*/ 1320166 w 1321252"/>
                <a:gd name="connsiteY3" fmla="*/ 180985 h 710698"/>
                <a:gd name="connsiteX4" fmla="*/ 523876 w 1321252"/>
                <a:gd name="connsiteY4" fmla="*/ 710698 h 710698"/>
                <a:gd name="connsiteX5" fmla="*/ 481013 w 1321252"/>
                <a:gd name="connsiteY5" fmla="*/ 305885 h 710698"/>
                <a:gd name="connsiteX6" fmla="*/ 0 w 1321252"/>
                <a:gd name="connsiteY6" fmla="*/ 379105 h 710698"/>
                <a:gd name="connsiteX0" fmla="*/ 0 w 1559377"/>
                <a:gd name="connsiteY0" fmla="*/ 388630 h 710698"/>
                <a:gd name="connsiteX1" fmla="*/ 1120141 w 1559377"/>
                <a:gd name="connsiteY1" fmla="*/ 10 h 710698"/>
                <a:gd name="connsiteX2" fmla="*/ 1538288 w 1559377"/>
                <a:gd name="connsiteY2" fmla="*/ 64780 h 710698"/>
                <a:gd name="connsiteX3" fmla="*/ 1558291 w 1559377"/>
                <a:gd name="connsiteY3" fmla="*/ 180985 h 710698"/>
                <a:gd name="connsiteX4" fmla="*/ 762001 w 1559377"/>
                <a:gd name="connsiteY4" fmla="*/ 710698 h 710698"/>
                <a:gd name="connsiteX5" fmla="*/ 719138 w 1559377"/>
                <a:gd name="connsiteY5" fmla="*/ 305885 h 710698"/>
                <a:gd name="connsiteX6" fmla="*/ 0 w 1559377"/>
                <a:gd name="connsiteY6" fmla="*/ 388630 h 710698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38123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42885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52410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60693"/>
                <a:gd name="connsiteY0" fmla="*/ 345768 h 667836"/>
                <a:gd name="connsiteX1" fmla="*/ 1129666 w 1560693"/>
                <a:gd name="connsiteY1" fmla="*/ 11 h 667836"/>
                <a:gd name="connsiteX2" fmla="*/ 1559897 w 1560693"/>
                <a:gd name="connsiteY2" fmla="*/ 21918 h 667836"/>
                <a:gd name="connsiteX3" fmla="*/ 1558291 w 1560693"/>
                <a:gd name="connsiteY3" fmla="*/ 152410 h 667836"/>
                <a:gd name="connsiteX4" fmla="*/ 762001 w 1560693"/>
                <a:gd name="connsiteY4" fmla="*/ 667836 h 667836"/>
                <a:gd name="connsiteX5" fmla="*/ 719138 w 1560693"/>
                <a:gd name="connsiteY5" fmla="*/ 263023 h 667836"/>
                <a:gd name="connsiteX6" fmla="*/ 0 w 1560693"/>
                <a:gd name="connsiteY6" fmla="*/ 345768 h 667836"/>
                <a:gd name="connsiteX0" fmla="*/ 0 w 1576796"/>
                <a:gd name="connsiteY0" fmla="*/ 345768 h 667836"/>
                <a:gd name="connsiteX1" fmla="*/ 1129666 w 1576796"/>
                <a:gd name="connsiteY1" fmla="*/ 11 h 667836"/>
                <a:gd name="connsiteX2" fmla="*/ 1559897 w 1576796"/>
                <a:gd name="connsiteY2" fmla="*/ 21918 h 667836"/>
                <a:gd name="connsiteX3" fmla="*/ 1575578 w 1576796"/>
                <a:gd name="connsiteY3" fmla="*/ 147647 h 667836"/>
                <a:gd name="connsiteX4" fmla="*/ 762001 w 1576796"/>
                <a:gd name="connsiteY4" fmla="*/ 667836 h 667836"/>
                <a:gd name="connsiteX5" fmla="*/ 719138 w 1576796"/>
                <a:gd name="connsiteY5" fmla="*/ 263023 h 667836"/>
                <a:gd name="connsiteX6" fmla="*/ 0 w 1576796"/>
                <a:gd name="connsiteY6" fmla="*/ 345768 h 667836"/>
                <a:gd name="connsiteX0" fmla="*/ 0 w 1577505"/>
                <a:gd name="connsiteY0" fmla="*/ 345768 h 667836"/>
                <a:gd name="connsiteX1" fmla="*/ 1129666 w 1577505"/>
                <a:gd name="connsiteY1" fmla="*/ 11 h 667836"/>
                <a:gd name="connsiteX2" fmla="*/ 1572863 w 1577505"/>
                <a:gd name="connsiteY2" fmla="*/ 7630 h 667836"/>
                <a:gd name="connsiteX3" fmla="*/ 1575578 w 1577505"/>
                <a:gd name="connsiteY3" fmla="*/ 147647 h 667836"/>
                <a:gd name="connsiteX4" fmla="*/ 762001 w 1577505"/>
                <a:gd name="connsiteY4" fmla="*/ 667836 h 667836"/>
                <a:gd name="connsiteX5" fmla="*/ 719138 w 1577505"/>
                <a:gd name="connsiteY5" fmla="*/ 263023 h 667836"/>
                <a:gd name="connsiteX6" fmla="*/ 0 w 1577505"/>
                <a:gd name="connsiteY6" fmla="*/ 345768 h 66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7505" h="667836">
                  <a:moveTo>
                    <a:pt x="0" y="345768"/>
                  </a:moveTo>
                  <a:cubicBezTo>
                    <a:pt x="120968" y="347991"/>
                    <a:pt x="1008698" y="-2212"/>
                    <a:pt x="1129666" y="11"/>
                  </a:cubicBezTo>
                  <a:lnTo>
                    <a:pt x="1572863" y="7630"/>
                  </a:lnTo>
                  <a:cubicBezTo>
                    <a:pt x="1565243" y="46365"/>
                    <a:pt x="1583198" y="108912"/>
                    <a:pt x="1575578" y="147647"/>
                  </a:cubicBezTo>
                  <a:lnTo>
                    <a:pt x="762001" y="667836"/>
                  </a:lnTo>
                  <a:lnTo>
                    <a:pt x="719138" y="263023"/>
                  </a:lnTo>
                  <a:lnTo>
                    <a:pt x="0" y="34576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8" name="Rectangle 4">
              <a:extLst>
                <a:ext uri="{FF2B5EF4-FFF2-40B4-BE49-F238E27FC236}">
                  <a16:creationId xmlns:a16="http://schemas.microsoft.com/office/drawing/2014/main" id="{0CE3209D-3D82-4090-A015-8C89C98CACAF}"/>
                </a:ext>
              </a:extLst>
            </p:cNvPr>
            <p:cNvSpPr/>
            <p:nvPr/>
          </p:nvSpPr>
          <p:spPr>
            <a:xfrm>
              <a:off x="2606041" y="3668548"/>
              <a:ext cx="1378270" cy="1139672"/>
            </a:xfrm>
            <a:custGeom>
              <a:avLst/>
              <a:gdLst>
                <a:gd name="connsiteX0" fmla="*/ 0 w 884873"/>
                <a:gd name="connsiteY0" fmla="*/ 0 h 1098232"/>
                <a:gd name="connsiteX1" fmla="*/ 884873 w 884873"/>
                <a:gd name="connsiteY1" fmla="*/ 0 h 1098232"/>
                <a:gd name="connsiteX2" fmla="*/ 884873 w 884873"/>
                <a:gd name="connsiteY2" fmla="*/ 1098232 h 1098232"/>
                <a:gd name="connsiteX3" fmla="*/ 0 w 884873"/>
                <a:gd name="connsiteY3" fmla="*/ 1098232 h 1098232"/>
                <a:gd name="connsiteX4" fmla="*/ 0 w 884873"/>
                <a:gd name="connsiteY4" fmla="*/ 0 h 1098232"/>
                <a:gd name="connsiteX0" fmla="*/ 0 w 884873"/>
                <a:gd name="connsiteY0" fmla="*/ 0 h 1098232"/>
                <a:gd name="connsiteX1" fmla="*/ 399098 w 884873"/>
                <a:gd name="connsiteY1" fmla="*/ 233362 h 1098232"/>
                <a:gd name="connsiteX2" fmla="*/ 884873 w 884873"/>
                <a:gd name="connsiteY2" fmla="*/ 0 h 1098232"/>
                <a:gd name="connsiteX3" fmla="*/ 884873 w 884873"/>
                <a:gd name="connsiteY3" fmla="*/ 1098232 h 1098232"/>
                <a:gd name="connsiteX4" fmla="*/ 0 w 884873"/>
                <a:gd name="connsiteY4" fmla="*/ 1098232 h 1098232"/>
                <a:gd name="connsiteX5" fmla="*/ 0 w 884873"/>
                <a:gd name="connsiteY5" fmla="*/ 0 h 1098232"/>
                <a:gd name="connsiteX0" fmla="*/ 0 w 884873"/>
                <a:gd name="connsiteY0" fmla="*/ 47481 h 1145713"/>
                <a:gd name="connsiteX1" fmla="*/ 399098 w 884873"/>
                <a:gd name="connsiteY1" fmla="*/ 280843 h 1145713"/>
                <a:gd name="connsiteX2" fmla="*/ 884873 w 884873"/>
                <a:gd name="connsiteY2" fmla="*/ 47481 h 1145713"/>
                <a:gd name="connsiteX3" fmla="*/ 884873 w 884873"/>
                <a:gd name="connsiteY3" fmla="*/ 1145713 h 1145713"/>
                <a:gd name="connsiteX4" fmla="*/ 0 w 884873"/>
                <a:gd name="connsiteY4" fmla="*/ 1145713 h 1145713"/>
                <a:gd name="connsiteX5" fmla="*/ 0 w 884873"/>
                <a:gd name="connsiteY5" fmla="*/ 47481 h 1145713"/>
                <a:gd name="connsiteX0" fmla="*/ 0 w 884873"/>
                <a:gd name="connsiteY0" fmla="*/ 48323 h 1146555"/>
                <a:gd name="connsiteX1" fmla="*/ 341948 w 884873"/>
                <a:gd name="connsiteY1" fmla="*/ 272160 h 1146555"/>
                <a:gd name="connsiteX2" fmla="*/ 884873 w 884873"/>
                <a:gd name="connsiteY2" fmla="*/ 48323 h 1146555"/>
                <a:gd name="connsiteX3" fmla="*/ 884873 w 884873"/>
                <a:gd name="connsiteY3" fmla="*/ 1146555 h 1146555"/>
                <a:gd name="connsiteX4" fmla="*/ 0 w 884873"/>
                <a:gd name="connsiteY4" fmla="*/ 1146555 h 1146555"/>
                <a:gd name="connsiteX5" fmla="*/ 0 w 884873"/>
                <a:gd name="connsiteY5" fmla="*/ 48323 h 1146555"/>
                <a:gd name="connsiteX0" fmla="*/ 0 w 1413510"/>
                <a:gd name="connsiteY0" fmla="*/ 48323 h 1146555"/>
                <a:gd name="connsiteX1" fmla="*/ 341948 w 1413510"/>
                <a:gd name="connsiteY1" fmla="*/ 272160 h 1146555"/>
                <a:gd name="connsiteX2" fmla="*/ 1413510 w 1413510"/>
                <a:gd name="connsiteY2" fmla="*/ 343598 h 1146555"/>
                <a:gd name="connsiteX3" fmla="*/ 884873 w 1413510"/>
                <a:gd name="connsiteY3" fmla="*/ 1146555 h 1146555"/>
                <a:gd name="connsiteX4" fmla="*/ 0 w 1413510"/>
                <a:gd name="connsiteY4" fmla="*/ 1146555 h 1146555"/>
                <a:gd name="connsiteX5" fmla="*/ 0 w 1413510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03693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18273"/>
                <a:gd name="connsiteY0" fmla="*/ 48323 h 1146555"/>
                <a:gd name="connsiteX1" fmla="*/ 341948 w 1418273"/>
                <a:gd name="connsiteY1" fmla="*/ 272160 h 1146555"/>
                <a:gd name="connsiteX2" fmla="*/ 1413510 w 1418273"/>
                <a:gd name="connsiteY2" fmla="*/ 343598 h 1146555"/>
                <a:gd name="connsiteX3" fmla="*/ 1418273 w 1418273"/>
                <a:gd name="connsiteY3" fmla="*/ 1137030 h 1146555"/>
                <a:gd name="connsiteX4" fmla="*/ 0 w 1418273"/>
                <a:gd name="connsiteY4" fmla="*/ 1146555 h 1146555"/>
                <a:gd name="connsiteX5" fmla="*/ 0 w 1418273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22742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22742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37323"/>
                <a:gd name="connsiteY0" fmla="*/ 48323 h 1132268"/>
                <a:gd name="connsiteX1" fmla="*/ 341948 w 1437323"/>
                <a:gd name="connsiteY1" fmla="*/ 272160 h 1132268"/>
                <a:gd name="connsiteX2" fmla="*/ 1413510 w 1437323"/>
                <a:gd name="connsiteY2" fmla="*/ 343598 h 1132268"/>
                <a:gd name="connsiteX3" fmla="*/ 1437323 w 1437323"/>
                <a:gd name="connsiteY3" fmla="*/ 1132267 h 1132268"/>
                <a:gd name="connsiteX4" fmla="*/ 200025 w 1437323"/>
                <a:gd name="connsiteY4" fmla="*/ 1132268 h 1132268"/>
                <a:gd name="connsiteX5" fmla="*/ 0 w 1437323"/>
                <a:gd name="connsiteY5" fmla="*/ 48323 h 1132268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17980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048 h 1124993"/>
                <a:gd name="connsiteX1" fmla="*/ 446724 w 1446848"/>
                <a:gd name="connsiteY1" fmla="*/ 360134 h 1124993"/>
                <a:gd name="connsiteX2" fmla="*/ 1413510 w 1446848"/>
                <a:gd name="connsiteY2" fmla="*/ 336323 h 1124993"/>
                <a:gd name="connsiteX3" fmla="*/ 1446848 w 1446848"/>
                <a:gd name="connsiteY3" fmla="*/ 1110705 h 1124993"/>
                <a:gd name="connsiteX4" fmla="*/ 200025 w 1446848"/>
                <a:gd name="connsiteY4" fmla="*/ 1124993 h 1124993"/>
                <a:gd name="connsiteX5" fmla="*/ 0 w 1446848"/>
                <a:gd name="connsiteY5" fmla="*/ 41048 h 1124993"/>
                <a:gd name="connsiteX0" fmla="*/ 0 w 1446848"/>
                <a:gd name="connsiteY0" fmla="*/ 41434 h 1125379"/>
                <a:gd name="connsiteX1" fmla="*/ 446724 w 1446848"/>
                <a:gd name="connsiteY1" fmla="*/ 360520 h 1125379"/>
                <a:gd name="connsiteX2" fmla="*/ 1413510 w 1446848"/>
                <a:gd name="connsiteY2" fmla="*/ 336709 h 1125379"/>
                <a:gd name="connsiteX3" fmla="*/ 1446848 w 1446848"/>
                <a:gd name="connsiteY3" fmla="*/ 1111091 h 1125379"/>
                <a:gd name="connsiteX4" fmla="*/ 200025 w 1446848"/>
                <a:gd name="connsiteY4" fmla="*/ 1125379 h 1125379"/>
                <a:gd name="connsiteX5" fmla="*/ 0 w 1446848"/>
                <a:gd name="connsiteY5" fmla="*/ 41434 h 1125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848" h="1125379">
                  <a:moveTo>
                    <a:pt x="0" y="41434"/>
                  </a:moveTo>
                  <a:cubicBezTo>
                    <a:pt x="180657" y="-144303"/>
                    <a:pt x="156575" y="354250"/>
                    <a:pt x="446724" y="360520"/>
                  </a:cubicBezTo>
                  <a:cubicBezTo>
                    <a:pt x="805499" y="347820"/>
                    <a:pt x="1088072" y="292259"/>
                    <a:pt x="1413510" y="336709"/>
                  </a:cubicBezTo>
                  <a:cubicBezTo>
                    <a:pt x="1415098" y="601186"/>
                    <a:pt x="1445260" y="846614"/>
                    <a:pt x="1446848" y="1111091"/>
                  </a:cubicBezTo>
                  <a:lnTo>
                    <a:pt x="200025" y="1125379"/>
                  </a:lnTo>
                  <a:lnTo>
                    <a:pt x="0" y="41434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79" name="Rectangle 104">
            <a:extLst>
              <a:ext uri="{FF2B5EF4-FFF2-40B4-BE49-F238E27FC236}">
                <a16:creationId xmlns:a16="http://schemas.microsoft.com/office/drawing/2014/main" id="{071E38A8-9352-4B43-BB90-E318C07E60D5}"/>
              </a:ext>
            </a:extLst>
          </p:cNvPr>
          <p:cNvSpPr/>
          <p:nvPr/>
        </p:nvSpPr>
        <p:spPr>
          <a:xfrm flipH="1">
            <a:off x="9888020" y="1633928"/>
            <a:ext cx="2181372" cy="12514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  <a:gd name="connsiteX0" fmla="*/ 0 w 2282972"/>
              <a:gd name="connsiteY0" fmla="*/ 175260 h 1264149"/>
              <a:gd name="connsiteX1" fmla="*/ 1388892 w 2282972"/>
              <a:gd name="connsiteY1" fmla="*/ 0 h 1264149"/>
              <a:gd name="connsiteX2" fmla="*/ 2282972 w 2282972"/>
              <a:gd name="connsiteY2" fmla="*/ 999989 h 1264149"/>
              <a:gd name="connsiteX3" fmla="*/ 45720 w 2282972"/>
              <a:gd name="connsiteY3" fmla="*/ 1264149 h 1264149"/>
              <a:gd name="connsiteX4" fmla="*/ 0 w 2282972"/>
              <a:gd name="connsiteY4" fmla="*/ 175260 h 1264149"/>
              <a:gd name="connsiteX0" fmla="*/ 0 w 2282972"/>
              <a:gd name="connsiteY0" fmla="*/ 73660 h 1162549"/>
              <a:gd name="connsiteX1" fmla="*/ 2049292 w 2282972"/>
              <a:gd name="connsiteY1" fmla="*/ 0 h 1162549"/>
              <a:gd name="connsiteX2" fmla="*/ 2282972 w 2282972"/>
              <a:gd name="connsiteY2" fmla="*/ 898389 h 1162549"/>
              <a:gd name="connsiteX3" fmla="*/ 45720 w 2282972"/>
              <a:gd name="connsiteY3" fmla="*/ 1162549 h 1162549"/>
              <a:gd name="connsiteX4" fmla="*/ 0 w 2282972"/>
              <a:gd name="connsiteY4" fmla="*/ 73660 h 1162549"/>
              <a:gd name="connsiteX0" fmla="*/ 0 w 2282972"/>
              <a:gd name="connsiteY0" fmla="*/ 1625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62560 h 1251449"/>
              <a:gd name="connsiteX0" fmla="*/ 0 w 2282972"/>
              <a:gd name="connsiteY0" fmla="*/ 1244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24460 h 1251449"/>
              <a:gd name="connsiteX0" fmla="*/ 0 w 2181372"/>
              <a:gd name="connsiteY0" fmla="*/ 124460 h 1251449"/>
              <a:gd name="connsiteX1" fmla="*/ 2100092 w 2181372"/>
              <a:gd name="connsiteY1" fmla="*/ 0 h 1251449"/>
              <a:gd name="connsiteX2" fmla="*/ 2181372 w 2181372"/>
              <a:gd name="connsiteY2" fmla="*/ 987289 h 1251449"/>
              <a:gd name="connsiteX3" fmla="*/ 45720 w 2181372"/>
              <a:gd name="connsiteY3" fmla="*/ 1251449 h 1251449"/>
              <a:gd name="connsiteX4" fmla="*/ 0 w 2181372"/>
              <a:gd name="connsiteY4" fmla="*/ 124460 h 125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372" h="1251449">
                <a:moveTo>
                  <a:pt x="0" y="124460"/>
                </a:moveTo>
                <a:lnTo>
                  <a:pt x="2100092" y="0"/>
                </a:lnTo>
                <a:lnTo>
                  <a:pt x="2181372" y="987289"/>
                </a:lnTo>
                <a:lnTo>
                  <a:pt x="45720" y="1251449"/>
                </a:lnTo>
                <a:lnTo>
                  <a:pt x="0" y="12446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57F3EE0A-A865-4A39-AB52-603A8FF0145D}"/>
              </a:ext>
            </a:extLst>
          </p:cNvPr>
          <p:cNvGrpSpPr/>
          <p:nvPr/>
        </p:nvGrpSpPr>
        <p:grpSpPr>
          <a:xfrm>
            <a:off x="10103149" y="1890720"/>
            <a:ext cx="505886" cy="718214"/>
            <a:chOff x="33241" y="1503719"/>
            <a:chExt cx="2006718" cy="2848969"/>
          </a:xfrm>
          <a:noFill/>
        </p:grpSpPr>
        <p:sp>
          <p:nvSpPr>
            <p:cNvPr id="235" name="Cloud 234">
              <a:extLst>
                <a:ext uri="{FF2B5EF4-FFF2-40B4-BE49-F238E27FC236}">
                  <a16:creationId xmlns:a16="http://schemas.microsoft.com/office/drawing/2014/main" id="{A68DF2E8-F4AE-4639-A861-8D6100B885BB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6" name="Trapezoid 235">
              <a:extLst>
                <a:ext uri="{FF2B5EF4-FFF2-40B4-BE49-F238E27FC236}">
                  <a16:creationId xmlns:a16="http://schemas.microsoft.com/office/drawing/2014/main" id="{432F3674-6CD1-463A-AE4C-988C21FA394F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grpFill/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7" name="Cloud 236">
              <a:extLst>
                <a:ext uri="{FF2B5EF4-FFF2-40B4-BE49-F238E27FC236}">
                  <a16:creationId xmlns:a16="http://schemas.microsoft.com/office/drawing/2014/main" id="{B6CA2FD1-7348-48E9-9FD6-F1AC327A7AA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8" name="Cloud 237">
              <a:extLst>
                <a:ext uri="{FF2B5EF4-FFF2-40B4-BE49-F238E27FC236}">
                  <a16:creationId xmlns:a16="http://schemas.microsoft.com/office/drawing/2014/main" id="{4F2974F6-FABF-4243-B45C-3B0862703960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9" name="Cloud 238">
              <a:extLst>
                <a:ext uri="{FF2B5EF4-FFF2-40B4-BE49-F238E27FC236}">
                  <a16:creationId xmlns:a16="http://schemas.microsoft.com/office/drawing/2014/main" id="{5F570C2D-FF37-4B03-89CA-67A8B1008004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C7E4B79D-772D-46F8-B1E6-EB54B4A676EB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81" name="Group 280">
                <a:extLst>
                  <a:ext uri="{FF2B5EF4-FFF2-40B4-BE49-F238E27FC236}">
                    <a16:creationId xmlns:a16="http://schemas.microsoft.com/office/drawing/2014/main" id="{8DEA02EC-C3FD-46D9-A3D1-36A8F9F463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86" name="Flowchart: Decision 212">
                  <a:extLst>
                    <a:ext uri="{FF2B5EF4-FFF2-40B4-BE49-F238E27FC236}">
                      <a16:creationId xmlns:a16="http://schemas.microsoft.com/office/drawing/2014/main" id="{49849A40-306F-48C4-B6D2-EA40EEAE734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7" name="Straight Connector 286">
                  <a:extLst>
                    <a:ext uri="{FF2B5EF4-FFF2-40B4-BE49-F238E27FC236}">
                      <a16:creationId xmlns:a16="http://schemas.microsoft.com/office/drawing/2014/main" id="{98CA8D64-E5A0-4B03-B4A8-FAAE2AD66136}"/>
                    </a:ext>
                  </a:extLst>
                </p:cNvPr>
                <p:cNvCxnSpPr>
                  <a:cxnSpLocks/>
                  <a:stCxn id="286" idx="0"/>
                  <a:endCxn id="2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C4331D2A-5666-4742-ACE5-7A5FB8F0C99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D17CE549-060F-404A-B9E4-F8D1ADF6B81A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BF09FAB4-FE84-453E-9DD5-AAC670AE155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E2F2CDD9-C4E4-488B-BD1C-4B17647C0AA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DBF5034A-05C3-4CEC-8B97-17207EB0B23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74" name="Group 273">
                <a:extLst>
                  <a:ext uri="{FF2B5EF4-FFF2-40B4-BE49-F238E27FC236}">
                    <a16:creationId xmlns:a16="http://schemas.microsoft.com/office/drawing/2014/main" id="{7C9FE82F-072D-4957-B115-22C919D23DF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9" name="Flowchart: Decision 212">
                  <a:extLst>
                    <a:ext uri="{FF2B5EF4-FFF2-40B4-BE49-F238E27FC236}">
                      <a16:creationId xmlns:a16="http://schemas.microsoft.com/office/drawing/2014/main" id="{831AED64-89CD-41DB-90C0-B69F9C6DED2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2AC31BC0-4CC3-463B-9577-2F587704331A}"/>
                    </a:ext>
                  </a:extLst>
                </p:cNvPr>
                <p:cNvCxnSpPr>
                  <a:cxnSpLocks/>
                  <a:stCxn id="279" idx="0"/>
                  <a:endCxn id="279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D3DCF472-F257-4363-9B08-5D20B021352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F5CBAE0-7C89-4DC9-9682-B4FA1C586E6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9D4BB456-32AE-4910-903E-8747230184E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2A4A12D8-D02D-47B7-80B5-412AA4DE20C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598E1BB0-74FB-48F5-A6C7-E4FAE4851892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4624830C-CC01-4F0D-8538-117B149813E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2" name="Flowchart: Decision 212">
                  <a:extLst>
                    <a:ext uri="{FF2B5EF4-FFF2-40B4-BE49-F238E27FC236}">
                      <a16:creationId xmlns:a16="http://schemas.microsoft.com/office/drawing/2014/main" id="{F9712258-D97D-4359-8881-540557CCC41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73" name="Straight Connector 272">
                  <a:extLst>
                    <a:ext uri="{FF2B5EF4-FFF2-40B4-BE49-F238E27FC236}">
                      <a16:creationId xmlns:a16="http://schemas.microsoft.com/office/drawing/2014/main" id="{68ABF253-5203-4981-B6B9-FF317194C27B}"/>
                    </a:ext>
                  </a:extLst>
                </p:cNvPr>
                <p:cNvCxnSpPr>
                  <a:cxnSpLocks/>
                  <a:stCxn id="272" idx="0"/>
                  <a:endCxn id="27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6F6F866-2925-4B9C-8A22-85029D668E3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75068912-96BA-4699-AE2D-68C481B545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8B998EBD-D4E4-4D1C-9D2B-B07B6F74FE5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2317A62-C620-46E7-AE83-AB8AEC3069A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BC3E9236-2234-495C-B901-319E2EF8B695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522E5AFB-92BE-4F3D-B874-FCD0A4F9A5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65" name="Flowchart: Decision 212">
                  <a:extLst>
                    <a:ext uri="{FF2B5EF4-FFF2-40B4-BE49-F238E27FC236}">
                      <a16:creationId xmlns:a16="http://schemas.microsoft.com/office/drawing/2014/main" id="{D68E15F7-3622-4592-8BDD-3C0BAA063D2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66" name="Straight Connector 265">
                  <a:extLst>
                    <a:ext uri="{FF2B5EF4-FFF2-40B4-BE49-F238E27FC236}">
                      <a16:creationId xmlns:a16="http://schemas.microsoft.com/office/drawing/2014/main" id="{6CCF5215-F3EB-4BA5-AA11-CAB18578137A}"/>
                    </a:ext>
                  </a:extLst>
                </p:cNvPr>
                <p:cNvCxnSpPr>
                  <a:cxnSpLocks/>
                  <a:stCxn id="265" idx="0"/>
                  <a:endCxn id="26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88EB6C0-DB8F-486D-9CDB-F6C58990968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B35D9259-E435-46F7-B740-E48F38C987F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CF74D6C-5982-4BCA-8BFE-7762D42AA4A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78A3E50A-88D8-4D01-A096-C3A445BC5FB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43F2E714-EF81-49F8-BF01-D9B352B4BE77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3" name="Group 252">
                <a:extLst>
                  <a:ext uri="{FF2B5EF4-FFF2-40B4-BE49-F238E27FC236}">
                    <a16:creationId xmlns:a16="http://schemas.microsoft.com/office/drawing/2014/main" id="{B8D9EAFC-D459-4C1F-8A27-12517BDB440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8" name="Flowchart: Decision 212">
                  <a:extLst>
                    <a:ext uri="{FF2B5EF4-FFF2-40B4-BE49-F238E27FC236}">
                      <a16:creationId xmlns:a16="http://schemas.microsoft.com/office/drawing/2014/main" id="{6C281C8A-68FE-4918-996F-562D20FA60E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DFB0218C-56A4-4B13-A04F-A7049CF68013}"/>
                    </a:ext>
                  </a:extLst>
                </p:cNvPr>
                <p:cNvCxnSpPr>
                  <a:cxnSpLocks/>
                  <a:stCxn id="258" idx="0"/>
                  <a:endCxn id="2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7B104419-3599-44D5-B30A-99DF5C631AC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CFE1F769-06B4-4418-9D22-F8AC6DE2F73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A038E4E-1A97-42C5-B391-0D9486617EC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A973B7F3-A958-483A-8014-DAE039C2DF5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DD4BBFAF-C129-497E-98EE-8D417F468100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030AF468-8CC0-4D9C-928E-D1111EF696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1" name="Flowchart: Decision 212">
                  <a:extLst>
                    <a:ext uri="{FF2B5EF4-FFF2-40B4-BE49-F238E27FC236}">
                      <a16:creationId xmlns:a16="http://schemas.microsoft.com/office/drawing/2014/main" id="{CAB18EE4-BA41-4C54-AEC4-409E1DD5F5C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52" name="Straight Connector 251">
                  <a:extLst>
                    <a:ext uri="{FF2B5EF4-FFF2-40B4-BE49-F238E27FC236}">
                      <a16:creationId xmlns:a16="http://schemas.microsoft.com/office/drawing/2014/main" id="{FE9E779C-22F0-425A-B5FF-6D966320F2C2}"/>
                    </a:ext>
                  </a:extLst>
                </p:cNvPr>
                <p:cNvCxnSpPr>
                  <a:cxnSpLocks/>
                  <a:stCxn id="251" idx="0"/>
                  <a:endCxn id="25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2B441680-4138-47C5-8F15-4D42A0D6459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661BB231-765D-45DD-A86A-595650F1913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7D1A51E0-015D-4F8F-9887-B11094D5CAE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E84CBF69-C23E-4F3A-B25A-21B2A55E0E5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4" name="Star: 5 Points 3">
            <a:extLst>
              <a:ext uri="{FF2B5EF4-FFF2-40B4-BE49-F238E27FC236}">
                <a16:creationId xmlns:a16="http://schemas.microsoft.com/office/drawing/2014/main" id="{B92AEBD1-4A72-545C-86AC-D491DA355759}"/>
              </a:ext>
            </a:extLst>
          </p:cNvPr>
          <p:cNvSpPr/>
          <p:nvPr/>
        </p:nvSpPr>
        <p:spPr>
          <a:xfrm>
            <a:off x="4662012" y="2430501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706A9DC3-7E5C-3B02-1631-8149ACA6665E}"/>
              </a:ext>
            </a:extLst>
          </p:cNvPr>
          <p:cNvSpPr/>
          <p:nvPr/>
        </p:nvSpPr>
        <p:spPr>
          <a:xfrm>
            <a:off x="5469639" y="22830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0C50ADE4-DA0C-936F-BCF2-9B68FC83C46A}"/>
              </a:ext>
            </a:extLst>
          </p:cNvPr>
          <p:cNvSpPr/>
          <p:nvPr/>
        </p:nvSpPr>
        <p:spPr>
          <a:xfrm>
            <a:off x="6329227" y="2327192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9AE89AFC-9CF2-AFA6-69BC-879D772F76CE}"/>
              </a:ext>
            </a:extLst>
          </p:cNvPr>
          <p:cNvSpPr/>
          <p:nvPr/>
        </p:nvSpPr>
        <p:spPr>
          <a:xfrm flipV="1">
            <a:off x="5887332" y="2585836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2D93ADF7-3457-A461-FAFC-B7D60CEACC55}"/>
              </a:ext>
            </a:extLst>
          </p:cNvPr>
          <p:cNvSpPr/>
          <p:nvPr/>
        </p:nvSpPr>
        <p:spPr>
          <a:xfrm flipV="1">
            <a:off x="4915782" y="2166060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E7C3C255-DC49-4D13-DA33-D6664DFF7165}"/>
              </a:ext>
            </a:extLst>
          </p:cNvPr>
          <p:cNvSpPr/>
          <p:nvPr/>
        </p:nvSpPr>
        <p:spPr>
          <a:xfrm flipV="1">
            <a:off x="4173088" y="2904893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008FA723-573D-ED1D-2BFC-505365FD54D0}"/>
              </a:ext>
            </a:extLst>
          </p:cNvPr>
          <p:cNvSpPr/>
          <p:nvPr/>
        </p:nvSpPr>
        <p:spPr>
          <a:xfrm flipV="1">
            <a:off x="5162852" y="2858697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FB4C5AC9-E185-23E0-FE2E-FF57C2AF50E5}"/>
              </a:ext>
            </a:extLst>
          </p:cNvPr>
          <p:cNvSpPr/>
          <p:nvPr/>
        </p:nvSpPr>
        <p:spPr>
          <a:xfrm flipV="1">
            <a:off x="6860892" y="2278728"/>
            <a:ext cx="45719" cy="45719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ar: 5 Points 12">
            <a:extLst>
              <a:ext uri="{FF2B5EF4-FFF2-40B4-BE49-F238E27FC236}">
                <a16:creationId xmlns:a16="http://schemas.microsoft.com/office/drawing/2014/main" id="{F2BEE50C-8693-2B86-F2AF-29EECD989126}"/>
              </a:ext>
            </a:extLst>
          </p:cNvPr>
          <p:cNvSpPr/>
          <p:nvPr/>
        </p:nvSpPr>
        <p:spPr>
          <a:xfrm>
            <a:off x="6769779" y="2809579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DBADB5B9-63E3-E990-5A02-29F6E1D992BB}"/>
              </a:ext>
            </a:extLst>
          </p:cNvPr>
          <p:cNvSpPr/>
          <p:nvPr/>
        </p:nvSpPr>
        <p:spPr>
          <a:xfrm>
            <a:off x="5957142" y="2842727"/>
            <a:ext cx="98235" cy="98235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oon 14">
            <a:extLst>
              <a:ext uri="{FF2B5EF4-FFF2-40B4-BE49-F238E27FC236}">
                <a16:creationId xmlns:a16="http://schemas.microsoft.com/office/drawing/2014/main" id="{751F2971-DA51-86CA-9902-910A790D08C1}"/>
              </a:ext>
            </a:extLst>
          </p:cNvPr>
          <p:cNvSpPr/>
          <p:nvPr/>
        </p:nvSpPr>
        <p:spPr>
          <a:xfrm rot="19787597">
            <a:off x="5283609" y="2431123"/>
            <a:ext cx="266304" cy="532608"/>
          </a:xfrm>
          <a:prstGeom prst="moon">
            <a:avLst>
              <a:gd name="adj" fmla="val 833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AFBECD6-957A-7D3E-087E-A6768A52D84B}"/>
              </a:ext>
            </a:extLst>
          </p:cNvPr>
          <p:cNvGrpSpPr/>
          <p:nvPr/>
        </p:nvGrpSpPr>
        <p:grpSpPr>
          <a:xfrm>
            <a:off x="8666679" y="2555748"/>
            <a:ext cx="1584186" cy="2097245"/>
            <a:chOff x="3831610" y="6182669"/>
            <a:chExt cx="2223056" cy="294302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631451D-87E2-3A56-15D4-A7B65FD752EA}"/>
                </a:ext>
              </a:extLst>
            </p:cNvPr>
            <p:cNvGrpSpPr/>
            <p:nvPr/>
          </p:nvGrpSpPr>
          <p:grpSpPr>
            <a:xfrm flipH="1">
              <a:off x="3911682" y="6182669"/>
              <a:ext cx="1984509" cy="2943024"/>
              <a:chOff x="111726" y="7778897"/>
              <a:chExt cx="2560237" cy="3796827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B86B0B0-898B-7CC3-A058-667D7478C30E}"/>
                  </a:ext>
                </a:extLst>
              </p:cNvPr>
              <p:cNvSpPr/>
              <p:nvPr/>
            </p:nvSpPr>
            <p:spPr>
              <a:xfrm rot="635892">
                <a:off x="111726" y="7778897"/>
                <a:ext cx="2536876" cy="2261466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FB86D101-6B7E-FC84-6952-A318C3FD73D0}"/>
                  </a:ext>
                </a:extLst>
              </p:cNvPr>
              <p:cNvGrpSpPr/>
              <p:nvPr/>
            </p:nvGrpSpPr>
            <p:grpSpPr>
              <a:xfrm>
                <a:off x="135091" y="8563865"/>
                <a:ext cx="2536872" cy="3011859"/>
                <a:chOff x="135091" y="8563865"/>
                <a:chExt cx="2536872" cy="3011859"/>
              </a:xfrm>
            </p:grpSpPr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F0736D2D-1F73-09F0-C79E-C953D5CCA8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77088" y="10935111"/>
                  <a:ext cx="1067799" cy="640613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AFF3A101-D42C-2880-56EC-4358E010716C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4C458C20-FE12-1FD1-EEBA-91A81942A1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759A4151-3C95-3DFD-480A-6C453D6028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47169" y="10716054"/>
                  <a:ext cx="897656" cy="68153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35AA13A0-7019-3546-E4CC-11A8E24A50E5}"/>
                    </a:ext>
                  </a:extLst>
                </p:cNvPr>
                <p:cNvSpPr/>
                <p:nvPr/>
              </p:nvSpPr>
              <p:spPr>
                <a:xfrm>
                  <a:off x="135091" y="8563865"/>
                  <a:ext cx="2536872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6AD8491A-DC1A-D5FC-7684-F5DBBEEAFE3A}"/>
                    </a:ext>
                  </a:extLst>
                </p:cNvPr>
                <p:cNvSpPr/>
                <p:nvPr/>
              </p:nvSpPr>
              <p:spPr>
                <a:xfrm>
                  <a:off x="688669" y="9332282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CD153C23-9F15-F82B-9BCA-9B5FB73C52F1}"/>
                    </a:ext>
                  </a:extLst>
                </p:cNvPr>
                <p:cNvSpPr/>
                <p:nvPr/>
              </p:nvSpPr>
              <p:spPr>
                <a:xfrm flipH="1">
                  <a:off x="1225657" y="9676886"/>
                  <a:ext cx="82769" cy="164153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F78C2247-115E-D722-EF1D-3474CA1E08CE}"/>
                    </a:ext>
                  </a:extLst>
                </p:cNvPr>
                <p:cNvSpPr/>
                <p:nvPr/>
              </p:nvSpPr>
              <p:spPr>
                <a:xfrm>
                  <a:off x="1571263" y="9332282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6DCDA6CD-A653-64C6-E2E3-A0F5CEBE2F6B}"/>
                    </a:ext>
                  </a:extLst>
                </p:cNvPr>
                <p:cNvSpPr/>
                <p:nvPr/>
              </p:nvSpPr>
              <p:spPr>
                <a:xfrm>
                  <a:off x="779725" y="941514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A1F47789-83AC-F5D6-3E91-D33E6C8767A2}"/>
                    </a:ext>
                  </a:extLst>
                </p:cNvPr>
                <p:cNvSpPr/>
                <p:nvPr/>
              </p:nvSpPr>
              <p:spPr>
                <a:xfrm>
                  <a:off x="1655188" y="9422523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F75D662A-0559-1DC3-8EC1-B01EA0F59DAE}"/>
                    </a:ext>
                  </a:extLst>
                </p:cNvPr>
                <p:cNvSpPr/>
                <p:nvPr/>
              </p:nvSpPr>
              <p:spPr>
                <a:xfrm>
                  <a:off x="715203" y="9527379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4C328165-0F31-E09A-7D40-874D0F7631BA}"/>
                    </a:ext>
                  </a:extLst>
                </p:cNvPr>
                <p:cNvSpPr/>
                <p:nvPr/>
              </p:nvSpPr>
              <p:spPr>
                <a:xfrm>
                  <a:off x="1596463" y="953188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498A06F2-6E62-B420-68E8-873C1DD9F7F3}"/>
                    </a:ext>
                  </a:extLst>
                </p:cNvPr>
                <p:cNvSpPr/>
                <p:nvPr/>
              </p:nvSpPr>
              <p:spPr>
                <a:xfrm rot="18070660">
                  <a:off x="562320" y="10195237"/>
                  <a:ext cx="409705" cy="798835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11C7C7E-2F85-BE76-CA5F-E5539AF8F2FC}"/>
                </a:ext>
              </a:extLst>
            </p:cNvPr>
            <p:cNvSpPr/>
            <p:nvPr/>
          </p:nvSpPr>
          <p:spPr>
            <a:xfrm>
              <a:off x="3892396" y="6681333"/>
              <a:ext cx="2097640" cy="66837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C0B1337-D0FE-2414-C162-153C94495A29}"/>
                </a:ext>
              </a:extLst>
            </p:cNvPr>
            <p:cNvGrpSpPr/>
            <p:nvPr/>
          </p:nvGrpSpPr>
          <p:grpSpPr>
            <a:xfrm>
              <a:off x="3831610" y="6322846"/>
              <a:ext cx="2223056" cy="1766033"/>
              <a:chOff x="3831610" y="6322846"/>
              <a:chExt cx="2223056" cy="1766033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9E69D7D-1F92-4D15-E6B4-F4CD8BE4B4AE}"/>
                  </a:ext>
                </a:extLst>
              </p:cNvPr>
              <p:cNvSpPr/>
              <p:nvPr/>
            </p:nvSpPr>
            <p:spPr>
              <a:xfrm rot="20615175" flipH="1">
                <a:off x="5178312" y="6725894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E6580C9-F128-7038-77E7-38F62492362C}"/>
                  </a:ext>
                </a:extLst>
              </p:cNvPr>
              <p:cNvSpPr/>
              <p:nvPr/>
            </p:nvSpPr>
            <p:spPr>
              <a:xfrm rot="20615175" flipH="1">
                <a:off x="5261760" y="651710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CF100E2-2458-6BBA-BFF9-C0CA63050727}"/>
                  </a:ext>
                </a:extLst>
              </p:cNvPr>
              <p:cNvSpPr/>
              <p:nvPr/>
            </p:nvSpPr>
            <p:spPr>
              <a:xfrm rot="20615175" flipH="1">
                <a:off x="5284988" y="6322846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58AF7E0A-DF6E-60C4-6E50-2C1E33059EB1}"/>
                  </a:ext>
                </a:extLst>
              </p:cNvPr>
              <p:cNvSpPr/>
              <p:nvPr/>
            </p:nvSpPr>
            <p:spPr>
              <a:xfrm rot="984825">
                <a:off x="3974711" y="6330151"/>
                <a:ext cx="636111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4506B907-5463-A9E6-7359-11C81BA6224F}"/>
                  </a:ext>
                </a:extLst>
              </p:cNvPr>
              <p:cNvSpPr/>
              <p:nvPr/>
            </p:nvSpPr>
            <p:spPr>
              <a:xfrm rot="984825">
                <a:off x="3925084" y="6570929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77541F10-2ECD-0953-719F-12954034303D}"/>
                  </a:ext>
                </a:extLst>
              </p:cNvPr>
              <p:cNvSpPr/>
              <p:nvPr/>
            </p:nvSpPr>
            <p:spPr>
              <a:xfrm rot="984825">
                <a:off x="3831610" y="6753525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034E24DD-0E07-4D19-B3DA-50B0B7A824C5}"/>
              </a:ext>
            </a:extLst>
          </p:cNvPr>
          <p:cNvGrpSpPr/>
          <p:nvPr/>
        </p:nvGrpSpPr>
        <p:grpSpPr>
          <a:xfrm>
            <a:off x="7051257" y="4202965"/>
            <a:ext cx="1651401" cy="1746026"/>
            <a:chOff x="5084710" y="4248136"/>
            <a:chExt cx="1651401" cy="1746026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E33BA9D6-BA64-4FF1-92CD-294C542DB15D}"/>
                </a:ext>
              </a:extLst>
            </p:cNvPr>
            <p:cNvGrpSpPr/>
            <p:nvPr/>
          </p:nvGrpSpPr>
          <p:grpSpPr>
            <a:xfrm>
              <a:off x="5148845" y="4849095"/>
              <a:ext cx="1526275" cy="584696"/>
              <a:chOff x="4692419" y="4778777"/>
              <a:chExt cx="1616267" cy="584696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B7CC0FA3-21BE-4CCB-A533-E06CF8A92667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" name="Rectangle 132">
                <a:extLst>
                  <a:ext uri="{FF2B5EF4-FFF2-40B4-BE49-F238E27FC236}">
                    <a16:creationId xmlns:a16="http://schemas.microsoft.com/office/drawing/2014/main" id="{F3FC97B9-6495-4EEE-861D-40F32E212E2B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E4B84-17CC-4A86-BC8B-D75C5A58EA57}"/>
                </a:ext>
              </a:extLst>
            </p:cNvPr>
            <p:cNvSpPr/>
            <p:nvPr/>
          </p:nvSpPr>
          <p:spPr>
            <a:xfrm>
              <a:off x="6578184" y="4801672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noFill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672D98F-E914-4471-A346-C2FA746A52AC}"/>
                </a:ext>
              </a:extLst>
            </p:cNvPr>
            <p:cNvSpPr/>
            <p:nvPr/>
          </p:nvSpPr>
          <p:spPr>
            <a:xfrm>
              <a:off x="5132681" y="4792135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solidFill>
                <a:srgbClr val="202020"/>
              </a:solidFill>
            </a:ln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7BF3FE33-A99A-4D04-93EB-D0E1BA684A19}"/>
                </a:ext>
              </a:extLst>
            </p:cNvPr>
            <p:cNvGrpSpPr/>
            <p:nvPr/>
          </p:nvGrpSpPr>
          <p:grpSpPr>
            <a:xfrm>
              <a:off x="5511197" y="4714462"/>
              <a:ext cx="856261" cy="578455"/>
              <a:chOff x="4997219" y="5101329"/>
              <a:chExt cx="972106" cy="1045915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D9E1D67C-2989-4EF7-83AE-16169B7E9C05}"/>
                  </a:ext>
                </a:extLst>
              </p:cNvPr>
              <p:cNvGrpSpPr/>
              <p:nvPr/>
            </p:nvGrpSpPr>
            <p:grpSpPr>
              <a:xfrm>
                <a:off x="5385527" y="5101329"/>
                <a:ext cx="583798" cy="1045915"/>
                <a:chOff x="5385527" y="5101329"/>
                <a:chExt cx="583798" cy="1045915"/>
              </a:xfrm>
            </p:grpSpPr>
            <p:sp>
              <p:nvSpPr>
                <p:cNvPr id="42" name="Rectangle: Rounded Corners 41">
                  <a:extLst>
                    <a:ext uri="{FF2B5EF4-FFF2-40B4-BE49-F238E27FC236}">
                      <a16:creationId xmlns:a16="http://schemas.microsoft.com/office/drawing/2014/main" id="{B5A7A689-EC05-4FE3-980C-0B39438F958B}"/>
                    </a:ext>
                  </a:extLst>
                </p:cNvPr>
                <p:cNvSpPr/>
                <p:nvPr/>
              </p:nvSpPr>
              <p:spPr>
                <a:xfrm>
                  <a:off x="5407140" y="5363473"/>
                  <a:ext cx="540572" cy="783771"/>
                </a:xfrm>
                <a:prstGeom prst="roundRect">
                  <a:avLst/>
                </a:prstGeom>
                <a:solidFill>
                  <a:srgbClr val="666633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6281D02D-82DD-4BE9-9B87-E7DF323680F9}"/>
                    </a:ext>
                  </a:extLst>
                </p:cNvPr>
                <p:cNvSpPr/>
                <p:nvPr/>
              </p:nvSpPr>
              <p:spPr>
                <a:xfrm>
                  <a:off x="5385527" y="5232401"/>
                  <a:ext cx="540572" cy="783771"/>
                </a:xfrm>
                <a:prstGeom prst="roundRect">
                  <a:avLst/>
                </a:prstGeom>
                <a:solidFill>
                  <a:srgbClr val="202020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: Rounded Corners 43">
                  <a:extLst>
                    <a:ext uri="{FF2B5EF4-FFF2-40B4-BE49-F238E27FC236}">
                      <a16:creationId xmlns:a16="http://schemas.microsoft.com/office/drawing/2014/main" id="{54EDB106-AED6-4923-AA79-E29A2B91A430}"/>
                    </a:ext>
                  </a:extLst>
                </p:cNvPr>
                <p:cNvSpPr/>
                <p:nvPr/>
              </p:nvSpPr>
              <p:spPr>
                <a:xfrm>
                  <a:off x="5428753" y="5101329"/>
                  <a:ext cx="540572" cy="783771"/>
                </a:xfrm>
                <a:prstGeom prst="roundRect">
                  <a:avLst/>
                </a:prstGeom>
                <a:solidFill>
                  <a:srgbClr val="B6793C"/>
                </a:solidFill>
                <a:ln>
                  <a:solidFill>
                    <a:srgbClr val="B6793C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AF7938B-57A2-4CEE-AC53-30279FF598B4}"/>
                  </a:ext>
                </a:extLst>
              </p:cNvPr>
              <p:cNvGrpSpPr/>
              <p:nvPr/>
            </p:nvGrpSpPr>
            <p:grpSpPr>
              <a:xfrm>
                <a:off x="4997219" y="5339457"/>
                <a:ext cx="297591" cy="553224"/>
                <a:chOff x="6652764" y="1985109"/>
                <a:chExt cx="489467" cy="909924"/>
              </a:xfrm>
            </p:grpSpPr>
            <p:pic>
              <p:nvPicPr>
                <p:cNvPr id="48" name="Picture 2">
                  <a:extLst>
                    <a:ext uri="{FF2B5EF4-FFF2-40B4-BE49-F238E27FC236}">
                      <a16:creationId xmlns:a16="http://schemas.microsoft.com/office/drawing/2014/main" id="{23FD5C39-3C38-4179-876A-30C4B84333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0000" b="90000" l="10000" r="900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52764" y="1985109"/>
                  <a:ext cx="489467" cy="734199"/>
                </a:xfrm>
                <a:prstGeom prst="rect">
                  <a:avLst/>
                </a:prstGeom>
                <a:noFill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6751DEB-A0CD-43A9-9CAD-D5697C288E52}"/>
                    </a:ext>
                  </a:extLst>
                </p:cNvPr>
                <p:cNvSpPr/>
                <p:nvPr/>
              </p:nvSpPr>
              <p:spPr>
                <a:xfrm>
                  <a:off x="6745420" y="2436594"/>
                  <a:ext cx="273380" cy="458439"/>
                </a:xfrm>
                <a:custGeom>
                  <a:avLst/>
                  <a:gdLst>
                    <a:gd name="connsiteX0" fmla="*/ 136572 w 273380"/>
                    <a:gd name="connsiteY0" fmla="*/ 0 h 458439"/>
                    <a:gd name="connsiteX1" fmla="*/ 245738 w 273380"/>
                    <a:gd name="connsiteY1" fmla="*/ 109166 h 458439"/>
                    <a:gd name="connsiteX2" fmla="*/ 213764 w 273380"/>
                    <a:gd name="connsiteY2" fmla="*/ 186358 h 458439"/>
                    <a:gd name="connsiteX3" fmla="*/ 194828 w 273380"/>
                    <a:gd name="connsiteY3" fmla="*/ 199126 h 458439"/>
                    <a:gd name="connsiteX4" fmla="*/ 233345 w 273380"/>
                    <a:gd name="connsiteY4" fmla="*/ 225095 h 458439"/>
                    <a:gd name="connsiteX5" fmla="*/ 273380 w 273380"/>
                    <a:gd name="connsiteY5" fmla="*/ 321749 h 458439"/>
                    <a:gd name="connsiteX6" fmla="*/ 136690 w 273380"/>
                    <a:gd name="connsiteY6" fmla="*/ 458439 h 458439"/>
                    <a:gd name="connsiteX7" fmla="*/ 0 w 273380"/>
                    <a:gd name="connsiteY7" fmla="*/ 321749 h 458439"/>
                    <a:gd name="connsiteX8" fmla="*/ 40036 w 273380"/>
                    <a:gd name="connsiteY8" fmla="*/ 225095 h 458439"/>
                    <a:gd name="connsiteX9" fmla="*/ 78435 w 273380"/>
                    <a:gd name="connsiteY9" fmla="*/ 199205 h 458439"/>
                    <a:gd name="connsiteX10" fmla="*/ 59380 w 273380"/>
                    <a:gd name="connsiteY10" fmla="*/ 186358 h 458439"/>
                    <a:gd name="connsiteX11" fmla="*/ 27406 w 273380"/>
                    <a:gd name="connsiteY11" fmla="*/ 109166 h 458439"/>
                    <a:gd name="connsiteX12" fmla="*/ 136572 w 273380"/>
                    <a:gd name="connsiteY12" fmla="*/ 0 h 458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73380" h="458439">
                      <a:moveTo>
                        <a:pt x="136572" y="0"/>
                      </a:moveTo>
                      <a:cubicBezTo>
                        <a:pt x="196863" y="0"/>
                        <a:pt x="245738" y="48875"/>
                        <a:pt x="245738" y="109166"/>
                      </a:cubicBezTo>
                      <a:cubicBezTo>
                        <a:pt x="245738" y="139312"/>
                        <a:pt x="233520" y="166603"/>
                        <a:pt x="213764" y="186358"/>
                      </a:cubicBezTo>
                      <a:lnTo>
                        <a:pt x="194828" y="199126"/>
                      </a:lnTo>
                      <a:lnTo>
                        <a:pt x="233345" y="225095"/>
                      </a:lnTo>
                      <a:cubicBezTo>
                        <a:pt x="258081" y="249831"/>
                        <a:pt x="273380" y="284003"/>
                        <a:pt x="273380" y="321749"/>
                      </a:cubicBezTo>
                      <a:cubicBezTo>
                        <a:pt x="273380" y="397241"/>
                        <a:pt x="212182" y="458439"/>
                        <a:pt x="136690" y="458439"/>
                      </a:cubicBezTo>
                      <a:cubicBezTo>
                        <a:pt x="61198" y="458439"/>
                        <a:pt x="0" y="397241"/>
                        <a:pt x="0" y="321749"/>
                      </a:cubicBezTo>
                      <a:cubicBezTo>
                        <a:pt x="0" y="284003"/>
                        <a:pt x="15299" y="249831"/>
                        <a:pt x="40036" y="225095"/>
                      </a:cubicBezTo>
                      <a:lnTo>
                        <a:pt x="78435" y="199205"/>
                      </a:lnTo>
                      <a:lnTo>
                        <a:pt x="59380" y="186358"/>
                      </a:lnTo>
                      <a:cubicBezTo>
                        <a:pt x="39625" y="166603"/>
                        <a:pt x="27406" y="139312"/>
                        <a:pt x="27406" y="109166"/>
                      </a:cubicBezTo>
                      <a:cubicBezTo>
                        <a:pt x="27406" y="48875"/>
                        <a:pt x="76281" y="0"/>
                        <a:pt x="136572" y="0"/>
                      </a:cubicBezTo>
                      <a:close/>
                    </a:path>
                  </a:pathLst>
                </a:custGeom>
                <a:solidFill>
                  <a:srgbClr val="6C6C39"/>
                </a:solidFill>
                <a:ln>
                  <a:solidFill>
                    <a:schemeClr val="tx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E696901-1BE2-4AC9-A8A3-8B0B9FFBF1F2}"/>
                </a:ext>
              </a:extLst>
            </p:cNvPr>
            <p:cNvGrpSpPr/>
            <p:nvPr/>
          </p:nvGrpSpPr>
          <p:grpSpPr>
            <a:xfrm>
              <a:off x="5084710" y="4248136"/>
              <a:ext cx="1651401" cy="584696"/>
              <a:chOff x="4692419" y="4778777"/>
              <a:chExt cx="1616267" cy="584696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F914992-782F-470D-828F-9039804A4036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C57DB63-D4D1-43BC-9340-C1C8F54CDAA7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84" name="Flowchart: Manual Operation 83">
            <a:extLst>
              <a:ext uri="{FF2B5EF4-FFF2-40B4-BE49-F238E27FC236}">
                <a16:creationId xmlns:a16="http://schemas.microsoft.com/office/drawing/2014/main" id="{760475D9-BA0C-43CD-A740-0D4AC8ADA9B9}"/>
              </a:ext>
            </a:extLst>
          </p:cNvPr>
          <p:cNvSpPr/>
          <p:nvPr/>
        </p:nvSpPr>
        <p:spPr>
          <a:xfrm flipV="1">
            <a:off x="9315705" y="3728445"/>
            <a:ext cx="448363" cy="37232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2218"/>
              <a:gd name="connsiteY0" fmla="*/ 0 h 25383"/>
              <a:gd name="connsiteX1" fmla="*/ 12218 w 12218"/>
              <a:gd name="connsiteY1" fmla="*/ 25383 h 25383"/>
              <a:gd name="connsiteX2" fmla="*/ 8000 w 12218"/>
              <a:gd name="connsiteY2" fmla="*/ 10000 h 25383"/>
              <a:gd name="connsiteX3" fmla="*/ 2000 w 12218"/>
              <a:gd name="connsiteY3" fmla="*/ 10000 h 25383"/>
              <a:gd name="connsiteX4" fmla="*/ 0 w 12218"/>
              <a:gd name="connsiteY4" fmla="*/ 0 h 25383"/>
              <a:gd name="connsiteX0" fmla="*/ 0 w 13428"/>
              <a:gd name="connsiteY0" fmla="*/ 20671 h 20671"/>
              <a:gd name="connsiteX1" fmla="*/ 13428 w 13428"/>
              <a:gd name="connsiteY1" fmla="*/ 15383 h 20671"/>
              <a:gd name="connsiteX2" fmla="*/ 9210 w 13428"/>
              <a:gd name="connsiteY2" fmla="*/ 0 h 20671"/>
              <a:gd name="connsiteX3" fmla="*/ 3210 w 13428"/>
              <a:gd name="connsiteY3" fmla="*/ 0 h 20671"/>
              <a:gd name="connsiteX4" fmla="*/ 0 w 13428"/>
              <a:gd name="connsiteY4" fmla="*/ 20671 h 20671"/>
              <a:gd name="connsiteX0" fmla="*/ 0 w 14234"/>
              <a:gd name="connsiteY0" fmla="*/ 20671 h 20671"/>
              <a:gd name="connsiteX1" fmla="*/ 14234 w 14234"/>
              <a:gd name="connsiteY1" fmla="*/ 19261 h 20671"/>
              <a:gd name="connsiteX2" fmla="*/ 9210 w 14234"/>
              <a:gd name="connsiteY2" fmla="*/ 0 h 20671"/>
              <a:gd name="connsiteX3" fmla="*/ 3210 w 14234"/>
              <a:gd name="connsiteY3" fmla="*/ 0 h 20671"/>
              <a:gd name="connsiteX4" fmla="*/ 0 w 14234"/>
              <a:gd name="connsiteY4" fmla="*/ 20671 h 20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34" h="20671">
                <a:moveTo>
                  <a:pt x="0" y="20671"/>
                </a:moveTo>
                <a:lnTo>
                  <a:pt x="14234" y="19261"/>
                </a:lnTo>
                <a:lnTo>
                  <a:pt x="9210" y="0"/>
                </a:lnTo>
                <a:lnTo>
                  <a:pt x="3210" y="0"/>
                </a:lnTo>
                <a:lnTo>
                  <a:pt x="0" y="2067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918391D1-D50A-3610-6600-DC509D623665}"/>
              </a:ext>
            </a:extLst>
          </p:cNvPr>
          <p:cNvSpPr/>
          <p:nvPr/>
        </p:nvSpPr>
        <p:spPr>
          <a:xfrm rot="18397352">
            <a:off x="9065955" y="3810572"/>
            <a:ext cx="226308" cy="510375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" name="keyboard-typing-250308">
            <a:hlinkClick r:id="" action="ppaction://media"/>
            <a:extLst>
              <a:ext uri="{FF2B5EF4-FFF2-40B4-BE49-F238E27FC236}">
                <a16:creationId xmlns:a16="http://schemas.microsoft.com/office/drawing/2014/main" id="{7287B52B-278A-C9EF-5F5F-F3A2FA66DAA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0056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03" name="AIVoiceGenerator_com_25-12-2024T18_18_45_ F">
            <a:hlinkClick r:id="" action="ppaction://media"/>
            <a:extLst>
              <a:ext uri="{FF2B5EF4-FFF2-40B4-BE49-F238E27FC236}">
                <a16:creationId xmlns:a16="http://schemas.microsoft.com/office/drawing/2014/main" id="{2B7594B3-6A1B-DFF6-6B32-43D7226A69B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781735" y="2998612"/>
            <a:ext cx="609600" cy="6096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91107D6-7595-3EBF-798E-74E9EA5CE50E}"/>
              </a:ext>
            </a:extLst>
          </p:cNvPr>
          <p:cNvSpPr/>
          <p:nvPr/>
        </p:nvSpPr>
        <p:spPr>
          <a:xfrm>
            <a:off x="-10266" y="-24623"/>
            <a:ext cx="12180740" cy="6857999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Flowchart: Manual Operation 83">
            <a:extLst>
              <a:ext uri="{FF2B5EF4-FFF2-40B4-BE49-F238E27FC236}">
                <a16:creationId xmlns:a16="http://schemas.microsoft.com/office/drawing/2014/main" id="{4AE9B9F2-CB42-4F10-8AD5-7D1C9B4C4652}"/>
              </a:ext>
            </a:extLst>
          </p:cNvPr>
          <p:cNvSpPr/>
          <p:nvPr/>
        </p:nvSpPr>
        <p:spPr>
          <a:xfrm flipV="1">
            <a:off x="9276650" y="3815148"/>
            <a:ext cx="514009" cy="42683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2218"/>
              <a:gd name="connsiteY0" fmla="*/ 0 h 25383"/>
              <a:gd name="connsiteX1" fmla="*/ 12218 w 12218"/>
              <a:gd name="connsiteY1" fmla="*/ 25383 h 25383"/>
              <a:gd name="connsiteX2" fmla="*/ 8000 w 12218"/>
              <a:gd name="connsiteY2" fmla="*/ 10000 h 25383"/>
              <a:gd name="connsiteX3" fmla="*/ 2000 w 12218"/>
              <a:gd name="connsiteY3" fmla="*/ 10000 h 25383"/>
              <a:gd name="connsiteX4" fmla="*/ 0 w 12218"/>
              <a:gd name="connsiteY4" fmla="*/ 0 h 25383"/>
              <a:gd name="connsiteX0" fmla="*/ 0 w 13428"/>
              <a:gd name="connsiteY0" fmla="*/ 20671 h 20671"/>
              <a:gd name="connsiteX1" fmla="*/ 13428 w 13428"/>
              <a:gd name="connsiteY1" fmla="*/ 15383 h 20671"/>
              <a:gd name="connsiteX2" fmla="*/ 9210 w 13428"/>
              <a:gd name="connsiteY2" fmla="*/ 0 h 20671"/>
              <a:gd name="connsiteX3" fmla="*/ 3210 w 13428"/>
              <a:gd name="connsiteY3" fmla="*/ 0 h 20671"/>
              <a:gd name="connsiteX4" fmla="*/ 0 w 13428"/>
              <a:gd name="connsiteY4" fmla="*/ 20671 h 20671"/>
              <a:gd name="connsiteX0" fmla="*/ 0 w 14234"/>
              <a:gd name="connsiteY0" fmla="*/ 20671 h 20671"/>
              <a:gd name="connsiteX1" fmla="*/ 14234 w 14234"/>
              <a:gd name="connsiteY1" fmla="*/ 19261 h 20671"/>
              <a:gd name="connsiteX2" fmla="*/ 9210 w 14234"/>
              <a:gd name="connsiteY2" fmla="*/ 0 h 20671"/>
              <a:gd name="connsiteX3" fmla="*/ 3210 w 14234"/>
              <a:gd name="connsiteY3" fmla="*/ 0 h 20671"/>
              <a:gd name="connsiteX4" fmla="*/ 0 w 14234"/>
              <a:gd name="connsiteY4" fmla="*/ 20671 h 20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34" h="20671">
                <a:moveTo>
                  <a:pt x="0" y="20671"/>
                </a:moveTo>
                <a:lnTo>
                  <a:pt x="14234" y="19261"/>
                </a:lnTo>
                <a:lnTo>
                  <a:pt x="9210" y="0"/>
                </a:lnTo>
                <a:lnTo>
                  <a:pt x="3210" y="0"/>
                </a:lnTo>
                <a:lnTo>
                  <a:pt x="0" y="2067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8" name="deep-sigh-and-exhale-102832">
            <a:hlinkClick r:id="" action="ppaction://media"/>
            <a:extLst>
              <a:ext uri="{FF2B5EF4-FFF2-40B4-BE49-F238E27FC236}">
                <a16:creationId xmlns:a16="http://schemas.microsoft.com/office/drawing/2014/main" id="{C794D185-3B8E-C4A2-0C60-DA6FB919695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27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ripple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0" fill="hold"/>
                                        <p:tgtEl>
                                          <p:spTgt spid="1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32" fill="hold"/>
                                        <p:tgtEl>
                                          <p:spTgt spid="1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32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985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2"/>
                </p:tgtEl>
              </p:cMediaNode>
            </p:audio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3"/>
                </p:tgtEl>
              </p:cMediaNode>
            </p:audio>
            <p:audio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E1629B-AD0B-3D9A-8573-DA4D90033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39D30D2-ED05-B78C-03DB-ABFC0B39958B}"/>
              </a:ext>
            </a:extLst>
          </p:cNvPr>
          <p:cNvGrpSpPr/>
          <p:nvPr/>
        </p:nvGrpSpPr>
        <p:grpSpPr>
          <a:xfrm>
            <a:off x="5704510" y="110692"/>
            <a:ext cx="1027363" cy="1101725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56E213CD-4DA0-346A-0CBC-B87C9E323341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B71C9F85-9893-8003-2935-5E90D2940B7F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Cloud 2">
            <a:extLst>
              <a:ext uri="{FF2B5EF4-FFF2-40B4-BE49-F238E27FC236}">
                <a16:creationId xmlns:a16="http://schemas.microsoft.com/office/drawing/2014/main" id="{AB565C59-E611-57D4-A6F9-CFBCA52AEE41}"/>
              </a:ext>
            </a:extLst>
          </p:cNvPr>
          <p:cNvSpPr/>
          <p:nvPr/>
        </p:nvSpPr>
        <p:spPr>
          <a:xfrm>
            <a:off x="5030451" y="2083747"/>
            <a:ext cx="774716" cy="32041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889898F-F3D4-CA4B-F447-13B4C2AA485E}"/>
              </a:ext>
            </a:extLst>
          </p:cNvPr>
          <p:cNvSpPr/>
          <p:nvPr/>
        </p:nvSpPr>
        <p:spPr>
          <a:xfrm>
            <a:off x="9799264" y="603233"/>
            <a:ext cx="1224987" cy="47838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F3C8C9D-F0E5-690B-C5C0-3B96D9BEC9B4}"/>
              </a:ext>
            </a:extLst>
          </p:cNvPr>
          <p:cNvSpPr/>
          <p:nvPr/>
        </p:nvSpPr>
        <p:spPr>
          <a:xfrm>
            <a:off x="-124129" y="3971622"/>
            <a:ext cx="12441598" cy="293976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A89480-5AA4-1E69-404F-B0962EC68CDD}"/>
              </a:ext>
            </a:extLst>
          </p:cNvPr>
          <p:cNvGrpSpPr/>
          <p:nvPr/>
        </p:nvGrpSpPr>
        <p:grpSpPr>
          <a:xfrm>
            <a:off x="2302998" y="2075698"/>
            <a:ext cx="1628891" cy="2312562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05836176-857A-7DCE-BB76-1024DCC7A9EF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26AF2487-99A8-60DD-AE25-F00B2FA45976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1BF242A7-6650-131A-C5C2-B14D949B46E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0ACF0C50-F2C3-699B-3903-437FE0E043CF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3C6D7D97-72A5-2D50-9ED2-B3F6FB1BC79D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F442BEAE-78B9-CA7D-B4CE-933502245E03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15337BE6-3D44-DCD1-5F59-87E067C4C49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33BCA0EF-D361-696A-47F8-87581C5233D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7BF59B52-1A18-D084-93F1-DD6FB9FE9042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62C2A473-044A-D62C-11DF-13ECF6D1046F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A4DE4616-1EE9-089B-1E2A-DB146FFDFC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CF194C2-64D6-DB95-39B5-B9725520CE04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1DDB8FB4-7810-7B05-970A-F761E67C05B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6F482E9-B897-09D4-66BC-FF0F33502728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67B5EFC9-A831-B70B-6A5A-158C54F40BB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3CA93CE9-66FC-1992-2E4B-508CD8789B7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957429A4-01E7-ADCB-5B4C-82F03BF542B9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1AE624C-FBAB-E28E-B5C2-FCED109380A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0072B889-8B03-F74E-1F64-48FE00F98FB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887271E-3B25-988A-4974-AEB155A53E6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BD6FCF1-6512-8BB1-4D94-229923FEDC4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185071A-3F81-BB9E-D507-F4744A748441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DFFD7750-2093-1750-8119-98E1E1738EE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D5EE6C3E-CAD6-EBD6-F3A6-2577D0EE2AD6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397C7A20-5DD6-107C-8E32-4583675BF654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0108ACA-4043-16B3-DC70-F2CE59FDE13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439BFC0-86D5-6265-4416-D6D713D3F54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2561623B-EAA0-1C70-D82A-78C449EF4F3B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01D4BF89-5825-A69C-FFDB-7BF7643BF7D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7C4129EB-A250-D5D7-2C86-AF7F3F7140C5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C409D93E-D700-FEC8-789B-A8E95BBCF33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3563C586-DA26-8CF4-5254-F275F023411A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AB5FD896-9664-169E-78E8-79CC95F0DBD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9500883-E776-DD70-E19D-0B1D394DDED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386FB37-2C5A-B384-97B3-2B8ACE1EEE8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1CA305DC-86B6-0B69-033D-2A5C6C55571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BB4E815-3763-98E7-50E9-241103AFD5F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1C5917B-D473-56F9-44FE-75342487A8B5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495A9580-A7AE-AF69-9297-5A0EAA5B50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E2CEDDFB-F1FE-34A2-D182-C1D268CE601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DD6D88EE-A4C5-AE1F-0B91-73491B4512C9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596156A-736B-98BF-42CB-EE51F91D08AD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E65FFED4-D061-F8DA-34DD-85308FCAE7A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3AE82B4-4791-4B10-2A43-A84C0FDD29D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33CA2D6C-2DCD-9DAA-BE51-30760B59ACD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4B68FF-9747-FF75-13A4-664C81A91B0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29785E80-235A-0DC0-D271-7D86B624735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288AFED0-E2CE-F8B8-13F8-672AC1B809E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0462FA31-195C-77AB-029B-88BC47F03C6C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399F396F-F1B8-43DC-2370-E13C503E1C1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8815CD5-C3DA-CCB0-57BB-8D818BA6371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461B390-E654-0A23-71E9-9B911D86CE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F8242A71-CBC3-D825-769F-A6C6460880D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70E0BA1C-9A9C-B23F-26C3-D4908D884B41}"/>
              </a:ext>
            </a:extLst>
          </p:cNvPr>
          <p:cNvSpPr/>
          <p:nvPr/>
        </p:nvSpPr>
        <p:spPr>
          <a:xfrm>
            <a:off x="10367034" y="1941991"/>
            <a:ext cx="1678781" cy="69432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F5B4864D-6A64-B215-7C41-6727F11F903F}"/>
              </a:ext>
            </a:extLst>
          </p:cNvPr>
          <p:cNvSpPr/>
          <p:nvPr/>
        </p:nvSpPr>
        <p:spPr>
          <a:xfrm>
            <a:off x="3669738" y="2136185"/>
            <a:ext cx="440515" cy="440515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7100591F-142F-EFC6-C349-1FABE3588C2F}"/>
              </a:ext>
            </a:extLst>
          </p:cNvPr>
          <p:cNvGrpSpPr/>
          <p:nvPr/>
        </p:nvGrpSpPr>
        <p:grpSpPr>
          <a:xfrm>
            <a:off x="-125469" y="4212598"/>
            <a:ext cx="12406544" cy="2698495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5B63A16A-6C2E-6FF8-DFB2-CF6F59D624DE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748C3C40-2D1E-6AB2-9C9D-B4D209F65BE6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6A754A18-01C8-95C9-0CFC-51CBA3ADDA9F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AB14D17-2B02-DEDD-D55C-593E88FB51A9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41FB3CFF-F84D-EEA7-4CAB-1946D177E63B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3CECB63A-14BE-7C2E-FABF-B20B6EF97899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1FFCEA0-BECD-C8E2-73E2-BD72FC57DEF0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A05CB809-592A-D38A-6B01-A55B19C1BA58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7815312C-DF4D-4016-DF01-C8EB78506EEE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6FA90001-3412-F0E4-E1BB-8F5A949DE313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2C69DF51-7042-FEE9-DCF1-EDC45093B46D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07509232-D6F0-08F0-688B-35543D6ED8DB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A01C896A-262D-89A9-F0CA-B5A692543A1A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AA3DAF84-42DD-AFE2-388C-86A00734EC9C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3DC523E-1248-B810-5BA4-E2614D52E18F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4701D07-5C80-E0C3-E00D-FC5CBC912A43}"/>
              </a:ext>
            </a:extLst>
          </p:cNvPr>
          <p:cNvSpPr/>
          <p:nvPr/>
        </p:nvSpPr>
        <p:spPr>
          <a:xfrm>
            <a:off x="-124129" y="-87016"/>
            <a:ext cx="12405203" cy="4425736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15C444C-4040-4C4E-CCA3-5E4BEED6F3CD}"/>
              </a:ext>
            </a:extLst>
          </p:cNvPr>
          <p:cNvGrpSpPr/>
          <p:nvPr/>
        </p:nvGrpSpPr>
        <p:grpSpPr>
          <a:xfrm>
            <a:off x="8133217" y="2078733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4CDD0D1D-FAC6-46E0-E230-2672B6C955F1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E2E56CED-5DBB-7E49-47C2-FD6B2117E30F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5A69F473-D61C-158B-526C-2706E8E1177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1336BDD2-C845-932C-48B8-B43259DE9450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6D458396-9167-79FE-416B-702EBE2815DA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2">
              <a:extLst>
                <a:ext uri="{FF2B5EF4-FFF2-40B4-BE49-F238E27FC236}">
                  <a16:creationId xmlns:a16="http://schemas.microsoft.com/office/drawing/2014/main" id="{4DC7F597-B9D9-0435-8322-B4075A70E746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1379A16F-F558-DDDC-C9F2-641289FAC175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0858DCB0-9926-23AA-5B47-67AFFEEBBDD4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C7CEC481-47AF-C87C-1C05-59A5ED1FF0B5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6A0E0823-591F-EFAB-635C-317FFAC3D16A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50">
              <a:extLst>
                <a:ext uri="{FF2B5EF4-FFF2-40B4-BE49-F238E27FC236}">
                  <a16:creationId xmlns:a16="http://schemas.microsoft.com/office/drawing/2014/main" id="{FC316213-C443-9396-7CB1-513C8CCCF3AD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5B0900D-7FAE-A389-C624-5B256261B98B}"/>
              </a:ext>
            </a:extLst>
          </p:cNvPr>
          <p:cNvGrpSpPr/>
          <p:nvPr/>
        </p:nvGrpSpPr>
        <p:grpSpPr>
          <a:xfrm>
            <a:off x="8358316" y="1847101"/>
            <a:ext cx="2790024" cy="4085968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89492DB-B1A1-CA1E-2878-8C6938EEA94B}"/>
                </a:ext>
              </a:extLst>
            </p:cNvPr>
            <p:cNvGrpSpPr/>
            <p:nvPr/>
          </p:nvGrpSpPr>
          <p:grpSpPr>
            <a:xfrm flipH="1">
              <a:off x="4194421" y="6342970"/>
              <a:ext cx="2334528" cy="3438703"/>
              <a:chOff x="-704602" y="7985701"/>
              <a:chExt cx="3011800" cy="4436308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E1A958D-73A3-4322-38CE-35BC14668129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B86764B-9D0D-B71C-A35C-FEF667190E87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938011"/>
                <a:chOff x="-229676" y="8483998"/>
                <a:chExt cx="2536874" cy="3938011"/>
              </a:xfrm>
            </p:grpSpPr>
            <p:cxnSp>
              <p:nvCxnSpPr>
                <p:cNvPr id="449" name="Straight Connector 448">
                  <a:extLst>
                    <a:ext uri="{FF2B5EF4-FFF2-40B4-BE49-F238E27FC236}">
                      <a16:creationId xmlns:a16="http://schemas.microsoft.com/office/drawing/2014/main" id="{6092F3DB-A7A9-8DB2-A18D-384AFBD46F52}"/>
                    </a:ext>
                  </a:extLst>
                </p:cNvPr>
                <p:cNvCxnSpPr>
                  <a:cxnSpLocks/>
                  <a:endCxn id="453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E2F5F21C-F28F-7253-B290-92C3FF40497F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5F065A7D-A36C-E258-27EB-9F664A67DF1D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3" name="Rectangle: Top Corners Rounded 452">
                  <a:extLst>
                    <a:ext uri="{FF2B5EF4-FFF2-40B4-BE49-F238E27FC236}">
                      <a16:creationId xmlns:a16="http://schemas.microsoft.com/office/drawing/2014/main" id="{2F8B74A5-65EE-A007-3551-96E4D5A3B948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4" name="Freeform: Shape 453">
                  <a:extLst>
                    <a:ext uri="{FF2B5EF4-FFF2-40B4-BE49-F238E27FC236}">
                      <a16:creationId xmlns:a16="http://schemas.microsoft.com/office/drawing/2014/main" id="{A14FCEE6-46D4-660B-8F5E-B174D73F107E}"/>
                    </a:ext>
                  </a:extLst>
                </p:cNvPr>
                <p:cNvSpPr/>
                <p:nvPr/>
              </p:nvSpPr>
              <p:spPr>
                <a:xfrm rot="17676886">
                  <a:off x="163730" y="9726803"/>
                  <a:ext cx="738793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5" name="Freeform: Shape 454">
                  <a:extLst>
                    <a:ext uri="{FF2B5EF4-FFF2-40B4-BE49-F238E27FC236}">
                      <a16:creationId xmlns:a16="http://schemas.microsoft.com/office/drawing/2014/main" id="{072BCB61-BE9B-CCA8-085A-DD332A06996A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6" name="Oval 455">
                  <a:extLst>
                    <a:ext uri="{FF2B5EF4-FFF2-40B4-BE49-F238E27FC236}">
                      <a16:creationId xmlns:a16="http://schemas.microsoft.com/office/drawing/2014/main" id="{F3056134-CD13-61BF-423C-B58329525C1E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7" name="Oval 456">
                  <a:extLst>
                    <a:ext uri="{FF2B5EF4-FFF2-40B4-BE49-F238E27FC236}">
                      <a16:creationId xmlns:a16="http://schemas.microsoft.com/office/drawing/2014/main" id="{E56847C5-494E-EC0A-43CF-24179FE7B395}"/>
                    </a:ext>
                  </a:extLst>
                </p:cNvPr>
                <p:cNvSpPr/>
                <p:nvPr/>
              </p:nvSpPr>
              <p:spPr>
                <a:xfrm>
                  <a:off x="689652" y="928781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25D7C206-E424-D94C-AD22-08D2248D439E}"/>
                    </a:ext>
                  </a:extLst>
                </p:cNvPr>
                <p:cNvSpPr/>
                <p:nvPr/>
              </p:nvSpPr>
              <p:spPr>
                <a:xfrm>
                  <a:off x="1570538" y="9284407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D7EE0F70-1485-4B43-C0A6-5011EC7AB645}"/>
                    </a:ext>
                  </a:extLst>
                </p:cNvPr>
                <p:cNvCxnSpPr>
                  <a:cxnSpLocks/>
                  <a:endCxn id="33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: Top Corners Rounded 32">
                  <a:extLst>
                    <a:ext uri="{FF2B5EF4-FFF2-40B4-BE49-F238E27FC236}">
                      <a16:creationId xmlns:a16="http://schemas.microsoft.com/office/drawing/2014/main" id="{7E1538DF-011F-4EB9-D747-4BF69325BDFC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54EBAE03-3EBC-8F7E-DDE2-89EBA33DA304}"/>
                    </a:ext>
                  </a:extLst>
                </p:cNvPr>
                <p:cNvSpPr/>
                <p:nvPr/>
              </p:nvSpPr>
              <p:spPr>
                <a:xfrm rot="1984551" flipH="1">
                  <a:off x="1455404" y="980227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9095110C-EF30-E037-E1D7-55D5D4D8C764}"/>
                  </a:ext>
                </a:extLst>
              </p:cNvPr>
              <p:cNvSpPr/>
              <p:nvPr/>
            </p:nvSpPr>
            <p:spPr>
              <a:xfrm rot="421364">
                <a:off x="1059949" y="9962971"/>
                <a:ext cx="207094" cy="84912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E5E73D-CD6D-08F5-BDE9-BAB05E363867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1AF36A7-614E-0E9A-2EA5-640C50B9E9BD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0516360-BCB0-BB62-92E2-395DD0FAB24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A2C22780-99BA-5892-31AF-A147A811BE8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E7FB5627-AA9A-712B-4ACC-8EFE9E894385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714B3B6-FD8F-410F-9BE3-E222C0B29D84}"/>
              </a:ext>
            </a:extLst>
          </p:cNvPr>
          <p:cNvGrpSpPr/>
          <p:nvPr/>
        </p:nvGrpSpPr>
        <p:grpSpPr>
          <a:xfrm>
            <a:off x="470072" y="2121657"/>
            <a:ext cx="2644911" cy="4162231"/>
            <a:chOff x="1037066" y="3635274"/>
            <a:chExt cx="1418627" cy="2232457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6612759-0D28-EDFD-C9C9-A5B4CBCAF2B7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32457"/>
              <a:chOff x="1035568" y="2750346"/>
              <a:chExt cx="2211507" cy="3480192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2A69627-E268-9762-5AB4-789252B8E433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58515"/>
                <a:chOff x="3631168" y="4906674"/>
                <a:chExt cx="2536874" cy="3967349"/>
              </a:xfrm>
            </p:grpSpPr>
            <p:cxnSp>
              <p:nvCxnSpPr>
                <p:cNvPr id="474" name="Straight Connector 473">
                  <a:extLst>
                    <a:ext uri="{FF2B5EF4-FFF2-40B4-BE49-F238E27FC236}">
                      <a16:creationId xmlns:a16="http://schemas.microsoft.com/office/drawing/2014/main" id="{5F4C7AE7-E6FB-24FC-439B-BA33987BF1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99238" y="7188137"/>
                  <a:ext cx="0" cy="160134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75" name="Straight Connector 474">
                  <a:extLst>
                    <a:ext uri="{FF2B5EF4-FFF2-40B4-BE49-F238E27FC236}">
                      <a16:creationId xmlns:a16="http://schemas.microsoft.com/office/drawing/2014/main" id="{39B692ED-680B-FCC0-14CE-4D59B08EF6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76" name="Oval 475">
                  <a:extLst>
                    <a:ext uri="{FF2B5EF4-FFF2-40B4-BE49-F238E27FC236}">
                      <a16:creationId xmlns:a16="http://schemas.microsoft.com/office/drawing/2014/main" id="{0A4C1D3D-803B-19D7-5D05-197923F42801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7" name="Oval 476">
                  <a:extLst>
                    <a:ext uri="{FF2B5EF4-FFF2-40B4-BE49-F238E27FC236}">
                      <a16:creationId xmlns:a16="http://schemas.microsoft.com/office/drawing/2014/main" id="{3ADB5809-F880-EF14-B6EA-5E17DEA4DE04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9" name="Rectangle: Top Corners Rounded 478">
                  <a:extLst>
                    <a:ext uri="{FF2B5EF4-FFF2-40B4-BE49-F238E27FC236}">
                      <a16:creationId xmlns:a16="http://schemas.microsoft.com/office/drawing/2014/main" id="{B803AB5F-F313-AA91-8CB5-34119F965BC7}"/>
                    </a:ext>
                  </a:extLst>
                </p:cNvPr>
                <p:cNvSpPr/>
                <p:nvPr/>
              </p:nvSpPr>
              <p:spPr>
                <a:xfrm>
                  <a:off x="5000464" y="849807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Rectangle: Top Corners Rounded 479">
                  <a:extLst>
                    <a:ext uri="{FF2B5EF4-FFF2-40B4-BE49-F238E27FC236}">
                      <a16:creationId xmlns:a16="http://schemas.microsoft.com/office/drawing/2014/main" id="{582CBF07-EC6B-548B-0821-C727042F3939}"/>
                    </a:ext>
                  </a:extLst>
                </p:cNvPr>
                <p:cNvSpPr/>
                <p:nvPr/>
              </p:nvSpPr>
              <p:spPr>
                <a:xfrm>
                  <a:off x="4406469" y="86737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1" name="Freeform: Shape 480">
                  <a:extLst>
                    <a:ext uri="{FF2B5EF4-FFF2-40B4-BE49-F238E27FC236}">
                      <a16:creationId xmlns:a16="http://schemas.microsoft.com/office/drawing/2014/main" id="{1BB47700-7F46-FB24-0846-9D8CC74896A0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2" name="Freeform: Shape 481">
                  <a:extLst>
                    <a:ext uri="{FF2B5EF4-FFF2-40B4-BE49-F238E27FC236}">
                      <a16:creationId xmlns:a16="http://schemas.microsoft.com/office/drawing/2014/main" id="{BBD8124B-7F38-270C-C622-9CB8BB158F36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9" name="Freeform: Shape 488">
                  <a:extLst>
                    <a:ext uri="{FF2B5EF4-FFF2-40B4-BE49-F238E27FC236}">
                      <a16:creationId xmlns:a16="http://schemas.microsoft.com/office/drawing/2014/main" id="{4E7749FC-4B66-EA61-293F-5584A31C387A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25E0D5DF-58C6-29E7-ED56-B8C21CC9A0BF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39292E27-B736-EBFF-7D80-4C05B82E53B7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AED9AED5-1757-2E20-781C-8B87BBFDF4B9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AD4D77EB-D9D8-1347-8B32-EC43E2ABF2AB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6B594476-A01B-1306-BFDB-3C220375EC0F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64077529-BE33-60B6-B31B-A65D539A765D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D1AB7E75-63FA-A180-1DB8-2C17DB5A2E86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DBCB2650-B0AB-2790-B4B7-596FE905EB8C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493" name="emojimouth">
            <a:hlinkClick r:id="" action="ppaction://media"/>
            <a:extLst>
              <a:ext uri="{FF2B5EF4-FFF2-40B4-BE49-F238E27FC236}">
                <a16:creationId xmlns:a16="http://schemas.microsoft.com/office/drawing/2014/main" id="{51D3AEE9-11E8-8FDF-61B7-D265146D559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1900457" y="3740131"/>
            <a:ext cx="323586" cy="236726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8891C934-A5B4-A375-F399-D5511AC49313}"/>
              </a:ext>
            </a:extLst>
          </p:cNvPr>
          <p:cNvGrpSpPr/>
          <p:nvPr/>
        </p:nvGrpSpPr>
        <p:grpSpPr>
          <a:xfrm flipH="1">
            <a:off x="4039062" y="2161707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9" name="Rectangle 42">
              <a:extLst>
                <a:ext uri="{FF2B5EF4-FFF2-40B4-BE49-F238E27FC236}">
                  <a16:creationId xmlns:a16="http://schemas.microsoft.com/office/drawing/2014/main" id="{B0277F32-4ED1-E979-A0A4-10C804B22BA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Rectangle 42">
              <a:extLst>
                <a:ext uri="{FF2B5EF4-FFF2-40B4-BE49-F238E27FC236}">
                  <a16:creationId xmlns:a16="http://schemas.microsoft.com/office/drawing/2014/main" id="{FE8DAFC2-DEA4-2B51-3176-04E8C1D91F32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Rectangle 42">
              <a:extLst>
                <a:ext uri="{FF2B5EF4-FFF2-40B4-BE49-F238E27FC236}">
                  <a16:creationId xmlns:a16="http://schemas.microsoft.com/office/drawing/2014/main" id="{B22F885C-6964-E9A8-A34F-E7A3028A7E6E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Rectangle 42">
              <a:extLst>
                <a:ext uri="{FF2B5EF4-FFF2-40B4-BE49-F238E27FC236}">
                  <a16:creationId xmlns:a16="http://schemas.microsoft.com/office/drawing/2014/main" id="{F9E12844-56F8-302A-AD90-CBF0A2E4D4F0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Rectangle 42">
              <a:extLst>
                <a:ext uri="{FF2B5EF4-FFF2-40B4-BE49-F238E27FC236}">
                  <a16:creationId xmlns:a16="http://schemas.microsoft.com/office/drawing/2014/main" id="{4CB598A1-466E-9DDF-31B9-14C2A00CF3B4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Rectangle 42">
              <a:extLst>
                <a:ext uri="{FF2B5EF4-FFF2-40B4-BE49-F238E27FC236}">
                  <a16:creationId xmlns:a16="http://schemas.microsoft.com/office/drawing/2014/main" id="{870DDA07-8681-5344-4FEA-4A14E70BEBA1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Rectangle 42">
              <a:extLst>
                <a:ext uri="{FF2B5EF4-FFF2-40B4-BE49-F238E27FC236}">
                  <a16:creationId xmlns:a16="http://schemas.microsoft.com/office/drawing/2014/main" id="{866F1A2F-8965-24E8-ED18-207CF8BC5FC7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42">
              <a:extLst>
                <a:ext uri="{FF2B5EF4-FFF2-40B4-BE49-F238E27FC236}">
                  <a16:creationId xmlns:a16="http://schemas.microsoft.com/office/drawing/2014/main" id="{9F6B8407-B096-9123-B8B2-1E0C691165B0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Rectangle 42">
              <a:extLst>
                <a:ext uri="{FF2B5EF4-FFF2-40B4-BE49-F238E27FC236}">
                  <a16:creationId xmlns:a16="http://schemas.microsoft.com/office/drawing/2014/main" id="{DFFAF642-D58F-0243-95A4-C9FDF6DF0A3D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Rectangle 42">
              <a:extLst>
                <a:ext uri="{FF2B5EF4-FFF2-40B4-BE49-F238E27FC236}">
                  <a16:creationId xmlns:a16="http://schemas.microsoft.com/office/drawing/2014/main" id="{3BC528A6-6CD8-00BF-C4A2-FCA13AA18DA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Rectangle 50">
              <a:extLst>
                <a:ext uri="{FF2B5EF4-FFF2-40B4-BE49-F238E27FC236}">
                  <a16:creationId xmlns:a16="http://schemas.microsoft.com/office/drawing/2014/main" id="{FB56AEE4-5713-DBC9-1D46-FA1A2A050A3B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25279B2-97E0-4600-008C-D02AE5E373C2}"/>
              </a:ext>
            </a:extLst>
          </p:cNvPr>
          <p:cNvGrpSpPr/>
          <p:nvPr/>
        </p:nvGrpSpPr>
        <p:grpSpPr>
          <a:xfrm>
            <a:off x="4828452" y="4231282"/>
            <a:ext cx="5246080" cy="252800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7FC7B744-8CFB-CD89-B63C-DAF745BAE830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D8CE0C8B-9388-974D-B1EB-458E9D8A6E90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887E9B6-3235-DC79-D844-9310EC74009B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7C21B35-B795-2162-4F11-72E442E34534}"/>
              </a:ext>
            </a:extLst>
          </p:cNvPr>
          <p:cNvGrpSpPr/>
          <p:nvPr/>
        </p:nvGrpSpPr>
        <p:grpSpPr>
          <a:xfrm>
            <a:off x="8030347" y="3940093"/>
            <a:ext cx="731825" cy="414991"/>
            <a:chOff x="8792439" y="4037833"/>
            <a:chExt cx="731825" cy="414991"/>
          </a:xfrm>
        </p:grpSpPr>
        <p:sp>
          <p:nvSpPr>
            <p:cNvPr id="66" name="Block Arc 65">
              <a:extLst>
                <a:ext uri="{FF2B5EF4-FFF2-40B4-BE49-F238E27FC236}">
                  <a16:creationId xmlns:a16="http://schemas.microsoft.com/office/drawing/2014/main" id="{2907DDDF-E841-56CA-768F-52833E46620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669AFECB-DDFC-8C66-8035-244D426001C7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4C8B0170-7575-5AD2-B2BE-9B3065115A0E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6269793-947F-92D8-66B2-0DC5C131851D}"/>
              </a:ext>
            </a:extLst>
          </p:cNvPr>
          <p:cNvGrpSpPr/>
          <p:nvPr/>
        </p:nvGrpSpPr>
        <p:grpSpPr>
          <a:xfrm>
            <a:off x="8805140" y="4296006"/>
            <a:ext cx="839034" cy="185493"/>
            <a:chOff x="8788940" y="4211812"/>
            <a:chExt cx="839034" cy="185493"/>
          </a:xfrm>
          <a:solidFill>
            <a:schemeClr val="tx2"/>
          </a:solidFill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6BECAA9-9255-6729-CE0B-D6C31D3FC35C}"/>
                </a:ext>
              </a:extLst>
            </p:cNvPr>
            <p:cNvSpPr/>
            <p:nvPr/>
          </p:nvSpPr>
          <p:spPr>
            <a:xfrm>
              <a:off x="8788940" y="4211812"/>
              <a:ext cx="839033" cy="14735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38E0025-2F0D-4EDD-3903-716E001DFF0C}"/>
                </a:ext>
              </a:extLst>
            </p:cNvPr>
            <p:cNvSpPr/>
            <p:nvPr/>
          </p:nvSpPr>
          <p:spPr>
            <a:xfrm>
              <a:off x="8788941" y="4345196"/>
              <a:ext cx="839033" cy="52109"/>
            </a:xfrm>
            <a:custGeom>
              <a:avLst/>
              <a:gdLst>
                <a:gd name="connsiteX0" fmla="*/ 0 w 839033"/>
                <a:gd name="connsiteY0" fmla="*/ 0 h 147359"/>
                <a:gd name="connsiteX1" fmla="*/ 839033 w 839033"/>
                <a:gd name="connsiteY1" fmla="*/ 0 h 147359"/>
                <a:gd name="connsiteX2" fmla="*/ 839033 w 839033"/>
                <a:gd name="connsiteY2" fmla="*/ 147359 h 147359"/>
                <a:gd name="connsiteX3" fmla="*/ 0 w 839033"/>
                <a:gd name="connsiteY3" fmla="*/ 147359 h 147359"/>
                <a:gd name="connsiteX4" fmla="*/ 0 w 839033"/>
                <a:gd name="connsiteY4" fmla="*/ 0 h 147359"/>
                <a:gd name="connsiteX0" fmla="*/ 0 w 839033"/>
                <a:gd name="connsiteY0" fmla="*/ 23813 h 147359"/>
                <a:gd name="connsiteX1" fmla="*/ 839033 w 839033"/>
                <a:gd name="connsiteY1" fmla="*/ 0 h 147359"/>
                <a:gd name="connsiteX2" fmla="*/ 839033 w 839033"/>
                <a:gd name="connsiteY2" fmla="*/ 147359 h 147359"/>
                <a:gd name="connsiteX3" fmla="*/ 0 w 839033"/>
                <a:gd name="connsiteY3" fmla="*/ 147359 h 147359"/>
                <a:gd name="connsiteX4" fmla="*/ 0 w 839033"/>
                <a:gd name="connsiteY4" fmla="*/ 23813 h 147359"/>
                <a:gd name="connsiteX0" fmla="*/ 0 w 839033"/>
                <a:gd name="connsiteY0" fmla="*/ 1 h 123547"/>
                <a:gd name="connsiteX1" fmla="*/ 834270 w 839033"/>
                <a:gd name="connsiteY1" fmla="*/ 0 h 123547"/>
                <a:gd name="connsiteX2" fmla="*/ 839033 w 839033"/>
                <a:gd name="connsiteY2" fmla="*/ 123547 h 123547"/>
                <a:gd name="connsiteX3" fmla="*/ 0 w 839033"/>
                <a:gd name="connsiteY3" fmla="*/ 123547 h 123547"/>
                <a:gd name="connsiteX4" fmla="*/ 0 w 839033"/>
                <a:gd name="connsiteY4" fmla="*/ 1 h 123547"/>
                <a:gd name="connsiteX0" fmla="*/ 0 w 839033"/>
                <a:gd name="connsiteY0" fmla="*/ 28576 h 123547"/>
                <a:gd name="connsiteX1" fmla="*/ 834270 w 839033"/>
                <a:gd name="connsiteY1" fmla="*/ 0 h 123547"/>
                <a:gd name="connsiteX2" fmla="*/ 839033 w 839033"/>
                <a:gd name="connsiteY2" fmla="*/ 123547 h 123547"/>
                <a:gd name="connsiteX3" fmla="*/ 0 w 839033"/>
                <a:gd name="connsiteY3" fmla="*/ 123547 h 123547"/>
                <a:gd name="connsiteX4" fmla="*/ 0 w 839033"/>
                <a:gd name="connsiteY4" fmla="*/ 28576 h 123547"/>
                <a:gd name="connsiteX0" fmla="*/ 0 w 839033"/>
                <a:gd name="connsiteY0" fmla="*/ 4763 h 99734"/>
                <a:gd name="connsiteX1" fmla="*/ 839032 w 839033"/>
                <a:gd name="connsiteY1" fmla="*/ 0 h 99734"/>
                <a:gd name="connsiteX2" fmla="*/ 839033 w 839033"/>
                <a:gd name="connsiteY2" fmla="*/ 99734 h 99734"/>
                <a:gd name="connsiteX3" fmla="*/ 0 w 839033"/>
                <a:gd name="connsiteY3" fmla="*/ 99734 h 99734"/>
                <a:gd name="connsiteX4" fmla="*/ 0 w 839033"/>
                <a:gd name="connsiteY4" fmla="*/ 4763 h 99734"/>
                <a:gd name="connsiteX0" fmla="*/ 0 w 839033"/>
                <a:gd name="connsiteY0" fmla="*/ 0 h 94971"/>
                <a:gd name="connsiteX1" fmla="*/ 839032 w 839033"/>
                <a:gd name="connsiteY1" fmla="*/ 14287 h 94971"/>
                <a:gd name="connsiteX2" fmla="*/ 839033 w 839033"/>
                <a:gd name="connsiteY2" fmla="*/ 94971 h 94971"/>
                <a:gd name="connsiteX3" fmla="*/ 0 w 839033"/>
                <a:gd name="connsiteY3" fmla="*/ 94971 h 94971"/>
                <a:gd name="connsiteX4" fmla="*/ 0 w 839033"/>
                <a:gd name="connsiteY4" fmla="*/ 0 h 94971"/>
                <a:gd name="connsiteX0" fmla="*/ 4763 w 839033"/>
                <a:gd name="connsiteY0" fmla="*/ 19050 h 80684"/>
                <a:gd name="connsiteX1" fmla="*/ 839032 w 839033"/>
                <a:gd name="connsiteY1" fmla="*/ 0 h 80684"/>
                <a:gd name="connsiteX2" fmla="*/ 839033 w 839033"/>
                <a:gd name="connsiteY2" fmla="*/ 80684 h 80684"/>
                <a:gd name="connsiteX3" fmla="*/ 0 w 839033"/>
                <a:gd name="connsiteY3" fmla="*/ 80684 h 80684"/>
                <a:gd name="connsiteX4" fmla="*/ 4763 w 839033"/>
                <a:gd name="connsiteY4" fmla="*/ 19050 h 80684"/>
                <a:gd name="connsiteX0" fmla="*/ 4763 w 839033"/>
                <a:gd name="connsiteY0" fmla="*/ 0 h 61634"/>
                <a:gd name="connsiteX1" fmla="*/ 839032 w 839033"/>
                <a:gd name="connsiteY1" fmla="*/ 9525 h 61634"/>
                <a:gd name="connsiteX2" fmla="*/ 839033 w 839033"/>
                <a:gd name="connsiteY2" fmla="*/ 61634 h 61634"/>
                <a:gd name="connsiteX3" fmla="*/ 0 w 839033"/>
                <a:gd name="connsiteY3" fmla="*/ 61634 h 61634"/>
                <a:gd name="connsiteX4" fmla="*/ 4763 w 839033"/>
                <a:gd name="connsiteY4" fmla="*/ 0 h 61634"/>
                <a:gd name="connsiteX0" fmla="*/ 1 w 839033"/>
                <a:gd name="connsiteY0" fmla="*/ 14287 h 52109"/>
                <a:gd name="connsiteX1" fmla="*/ 839032 w 839033"/>
                <a:gd name="connsiteY1" fmla="*/ 0 h 52109"/>
                <a:gd name="connsiteX2" fmla="*/ 839033 w 839033"/>
                <a:gd name="connsiteY2" fmla="*/ 52109 h 52109"/>
                <a:gd name="connsiteX3" fmla="*/ 0 w 839033"/>
                <a:gd name="connsiteY3" fmla="*/ 52109 h 52109"/>
                <a:gd name="connsiteX4" fmla="*/ 1 w 839033"/>
                <a:gd name="connsiteY4" fmla="*/ 14287 h 52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033" h="52109">
                  <a:moveTo>
                    <a:pt x="1" y="14287"/>
                  </a:moveTo>
                  <a:lnTo>
                    <a:pt x="839032" y="0"/>
                  </a:lnTo>
                  <a:cubicBezTo>
                    <a:pt x="839032" y="33245"/>
                    <a:pt x="839033" y="18864"/>
                    <a:pt x="839033" y="52109"/>
                  </a:cubicBezTo>
                  <a:lnTo>
                    <a:pt x="0" y="52109"/>
                  </a:lnTo>
                  <a:cubicBezTo>
                    <a:pt x="0" y="39502"/>
                    <a:pt x="1" y="26894"/>
                    <a:pt x="1" y="14287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4A86A34-3AE3-BFAB-E2D6-2BEF12C8BC4B}"/>
              </a:ext>
            </a:extLst>
          </p:cNvPr>
          <p:cNvGrpSpPr/>
          <p:nvPr/>
        </p:nvGrpSpPr>
        <p:grpSpPr>
          <a:xfrm>
            <a:off x="9027177" y="3724741"/>
            <a:ext cx="391675" cy="137332"/>
            <a:chOff x="9027177" y="3724741"/>
            <a:chExt cx="391675" cy="137332"/>
          </a:xfrm>
        </p:grpSpPr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D2F8BC40-2240-714F-405D-A1968913D724}"/>
                </a:ext>
              </a:extLst>
            </p:cNvPr>
            <p:cNvCxnSpPr>
              <a:cxnSpLocks/>
              <a:stCxn id="454" idx="3"/>
            </p:cNvCxnSpPr>
            <p:nvPr/>
          </p:nvCxnSpPr>
          <p:spPr>
            <a:xfrm flipH="1" flipV="1">
              <a:off x="9027177" y="3724741"/>
              <a:ext cx="381017" cy="1373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A0AFE566-972E-069B-C750-F8AC031D9027}"/>
                </a:ext>
              </a:extLst>
            </p:cNvPr>
            <p:cNvSpPr/>
            <p:nvPr/>
          </p:nvSpPr>
          <p:spPr>
            <a:xfrm rot="1211980">
              <a:off x="9077226" y="3779747"/>
              <a:ext cx="341626" cy="45719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48" name="AIVoiceGenerator_com_25-12-2024T21_7_47_ D">
            <a:hlinkClick r:id="" action="ppaction://media"/>
            <a:extLst>
              <a:ext uri="{FF2B5EF4-FFF2-40B4-BE49-F238E27FC236}">
                <a16:creationId xmlns:a16="http://schemas.microsoft.com/office/drawing/2014/main" id="{99F1C945-F2A8-58E4-E42D-AADD2D3D214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057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88" fill="hold"/>
                                        <p:tgtEl>
                                          <p:spTgt spid="4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3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49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394667-0F0F-24D3-CE4C-CFB6A4915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3140C211-4D12-E966-0586-D371455DA3F0}"/>
              </a:ext>
            </a:extLst>
          </p:cNvPr>
          <p:cNvGrpSpPr/>
          <p:nvPr/>
        </p:nvGrpSpPr>
        <p:grpSpPr>
          <a:xfrm>
            <a:off x="5704510" y="110692"/>
            <a:ext cx="1027363" cy="1101725"/>
            <a:chOff x="8741500" y="2898549"/>
            <a:chExt cx="382361" cy="410037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C8AEEAC-05FB-2C71-09DF-A8CE96DC0D52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Oval 97">
              <a:extLst>
                <a:ext uri="{FF2B5EF4-FFF2-40B4-BE49-F238E27FC236}">
                  <a16:creationId xmlns:a16="http://schemas.microsoft.com/office/drawing/2014/main" id="{3B0FDC50-0CB6-A2D7-6CD8-159E5633F0EE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0C9E3B30-D8F1-075D-C348-BB6399A0FA2A}"/>
              </a:ext>
            </a:extLst>
          </p:cNvPr>
          <p:cNvSpPr/>
          <p:nvPr/>
        </p:nvSpPr>
        <p:spPr>
          <a:xfrm>
            <a:off x="-12099402" y="-6503856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0C822355-FA40-4C44-7575-46F960693388}"/>
              </a:ext>
            </a:extLst>
          </p:cNvPr>
          <p:cNvGrpSpPr/>
          <p:nvPr/>
        </p:nvGrpSpPr>
        <p:grpSpPr>
          <a:xfrm>
            <a:off x="-5649022" y="-1941281"/>
            <a:ext cx="1383651" cy="2171230"/>
            <a:chOff x="10587802" y="404382"/>
            <a:chExt cx="1383651" cy="2171230"/>
          </a:xfrm>
        </p:grpSpPr>
        <p:grpSp>
          <p:nvGrpSpPr>
            <p:cNvPr id="461" name="Group 460">
              <a:extLst>
                <a:ext uri="{FF2B5EF4-FFF2-40B4-BE49-F238E27FC236}">
                  <a16:creationId xmlns:a16="http://schemas.microsoft.com/office/drawing/2014/main" id="{6CF88946-854C-2A4F-0D95-53250850BC9E}"/>
                </a:ext>
              </a:extLst>
            </p:cNvPr>
            <p:cNvGrpSpPr/>
            <p:nvPr/>
          </p:nvGrpSpPr>
          <p:grpSpPr>
            <a:xfrm>
              <a:off x="10587802" y="442194"/>
              <a:ext cx="1383651" cy="2133418"/>
              <a:chOff x="10587802" y="442194"/>
              <a:chExt cx="1383651" cy="2133418"/>
            </a:xfrm>
          </p:grpSpPr>
          <p:grpSp>
            <p:nvGrpSpPr>
              <p:cNvPr id="463" name="Group 462">
                <a:extLst>
                  <a:ext uri="{FF2B5EF4-FFF2-40B4-BE49-F238E27FC236}">
                    <a16:creationId xmlns:a16="http://schemas.microsoft.com/office/drawing/2014/main" id="{6DBF2A91-7265-B8DA-884E-9BA49A55DF1D}"/>
                  </a:ext>
                </a:extLst>
              </p:cNvPr>
              <p:cNvGrpSpPr/>
              <p:nvPr/>
            </p:nvGrpSpPr>
            <p:grpSpPr>
              <a:xfrm>
                <a:off x="10587802" y="442194"/>
                <a:ext cx="1383651" cy="2133418"/>
                <a:chOff x="9998924" y="3409395"/>
                <a:chExt cx="1383651" cy="2133418"/>
              </a:xfrm>
            </p:grpSpPr>
            <p:grpSp>
              <p:nvGrpSpPr>
                <p:cNvPr id="465" name="Group 464">
                  <a:extLst>
                    <a:ext uri="{FF2B5EF4-FFF2-40B4-BE49-F238E27FC236}">
                      <a16:creationId xmlns:a16="http://schemas.microsoft.com/office/drawing/2014/main" id="{888D2474-7218-80C0-F81B-83502069D008}"/>
                    </a:ext>
                  </a:extLst>
                </p:cNvPr>
                <p:cNvGrpSpPr/>
                <p:nvPr/>
              </p:nvGrpSpPr>
              <p:grpSpPr>
                <a:xfrm>
                  <a:off x="9998924" y="4582291"/>
                  <a:ext cx="918640" cy="960522"/>
                  <a:chOff x="10127150" y="4575203"/>
                  <a:chExt cx="918640" cy="960522"/>
                </a:xfrm>
              </p:grpSpPr>
              <p:cxnSp>
                <p:nvCxnSpPr>
                  <p:cNvPr id="487" name="Straight Connector 486">
                    <a:extLst>
                      <a:ext uri="{FF2B5EF4-FFF2-40B4-BE49-F238E27FC236}">
                        <a16:creationId xmlns:a16="http://schemas.microsoft.com/office/drawing/2014/main" id="{28DDB02B-324C-0FB0-3CF6-24B02C44CE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667732" y="4818159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488" name="Straight Connector 487">
                    <a:extLst>
                      <a:ext uri="{FF2B5EF4-FFF2-40B4-BE49-F238E27FC236}">
                        <a16:creationId xmlns:a16="http://schemas.microsoft.com/office/drawing/2014/main" id="{4C14E9A0-763E-680C-BDE0-E020CF7B23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346960" y="4740309"/>
                    <a:ext cx="19319" cy="683047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499" name="Rectangle: Top Corners Rounded 498">
                    <a:extLst>
                      <a:ext uri="{FF2B5EF4-FFF2-40B4-BE49-F238E27FC236}">
                        <a16:creationId xmlns:a16="http://schemas.microsoft.com/office/drawing/2014/main" id="{6825A751-4292-2206-B70F-81C6A9B91B2F}"/>
                      </a:ext>
                    </a:extLst>
                  </p:cNvPr>
                  <p:cNvSpPr/>
                  <p:nvPr/>
                </p:nvSpPr>
                <p:spPr>
                  <a:xfrm flipH="1">
                    <a:off x="10127150" y="533893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0" name="Rectangle: Top Corners Rounded 499">
                    <a:extLst>
                      <a:ext uri="{FF2B5EF4-FFF2-40B4-BE49-F238E27FC236}">
                        <a16:creationId xmlns:a16="http://schemas.microsoft.com/office/drawing/2014/main" id="{84B62E24-7543-67EC-CFD4-5C8A3A941B3F}"/>
                      </a:ext>
                    </a:extLst>
                  </p:cNvPr>
                  <p:cNvSpPr/>
                  <p:nvPr/>
                </p:nvSpPr>
                <p:spPr>
                  <a:xfrm flipH="1">
                    <a:off x="10438075" y="543087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01" name="Straight Connector 500">
                    <a:extLst>
                      <a:ext uri="{FF2B5EF4-FFF2-40B4-BE49-F238E27FC236}">
                        <a16:creationId xmlns:a16="http://schemas.microsoft.com/office/drawing/2014/main" id="{14D7FD03-8992-6561-1360-0FC27AA447E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328057" y="4575203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502" name="Straight Connector 501">
                    <a:extLst>
                      <a:ext uri="{FF2B5EF4-FFF2-40B4-BE49-F238E27FC236}">
                        <a16:creationId xmlns:a16="http://schemas.microsoft.com/office/drawing/2014/main" id="{E86A8791-8A0A-6DF2-066F-44C992BFB2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652444" y="4645642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grpSp>
              <p:nvGrpSpPr>
                <p:cNvPr id="466" name="Group 465">
                  <a:extLst>
                    <a:ext uri="{FF2B5EF4-FFF2-40B4-BE49-F238E27FC236}">
                      <a16:creationId xmlns:a16="http://schemas.microsoft.com/office/drawing/2014/main" id="{0F863A17-BD09-40C4-D347-2595F3A4A4F0}"/>
                    </a:ext>
                  </a:extLst>
                </p:cNvPr>
                <p:cNvGrpSpPr/>
                <p:nvPr/>
              </p:nvGrpSpPr>
              <p:grpSpPr>
                <a:xfrm>
                  <a:off x="10054654" y="3409395"/>
                  <a:ext cx="1327921" cy="1292632"/>
                  <a:chOff x="6715464" y="3254124"/>
                  <a:chExt cx="1534625" cy="1493841"/>
                </a:xfrm>
              </p:grpSpPr>
              <p:grpSp>
                <p:nvGrpSpPr>
                  <p:cNvPr id="469" name="Group 468">
                    <a:extLst>
                      <a:ext uri="{FF2B5EF4-FFF2-40B4-BE49-F238E27FC236}">
                        <a16:creationId xmlns:a16="http://schemas.microsoft.com/office/drawing/2014/main" id="{304FDD33-1C21-99E7-2A8E-C3F9043886EC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715464" y="3254124"/>
                    <a:ext cx="1534625" cy="1493841"/>
                    <a:chOff x="3101939" y="4851431"/>
                    <a:chExt cx="2536874" cy="2469456"/>
                  </a:xfrm>
                </p:grpSpPr>
                <p:sp>
                  <p:nvSpPr>
                    <p:cNvPr id="471" name="Oval 470">
                      <a:extLst>
                        <a:ext uri="{FF2B5EF4-FFF2-40B4-BE49-F238E27FC236}">
                          <a16:creationId xmlns:a16="http://schemas.microsoft.com/office/drawing/2014/main" id="{2F2C3472-CFA6-F781-057F-D6EA3982D7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1939" y="4851431"/>
                      <a:ext cx="2536874" cy="2447775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2" name="Oval 471">
                      <a:extLst>
                        <a:ext uri="{FF2B5EF4-FFF2-40B4-BE49-F238E27FC236}">
                          <a16:creationId xmlns:a16="http://schemas.microsoft.com/office/drawing/2014/main" id="{2BC16837-58FA-F714-9B62-F54122DF8C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9044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8" name="Freeform: Shape 477">
                      <a:extLst>
                        <a:ext uri="{FF2B5EF4-FFF2-40B4-BE49-F238E27FC236}">
                          <a16:creationId xmlns:a16="http://schemas.microsoft.com/office/drawing/2014/main" id="{8BACDBA3-005A-E4AE-674B-282C5FC0C75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760275" y="6835060"/>
                      <a:ext cx="620241" cy="485827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20241" h="485827">
                          <a:moveTo>
                            <a:pt x="0" y="0"/>
                          </a:moveTo>
                          <a:cubicBezTo>
                            <a:pt x="74612" y="141288"/>
                            <a:pt x="430213" y="328613"/>
                            <a:pt x="533400" y="409575"/>
                          </a:cubicBezTo>
                          <a:cubicBezTo>
                            <a:pt x="636587" y="490537"/>
                            <a:pt x="619125" y="485775"/>
                            <a:pt x="619125" y="485775"/>
                          </a:cubicBezTo>
                          <a:lnTo>
                            <a:pt x="619125" y="48577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3" name="Freeform: Shape 482">
                      <a:extLst>
                        <a:ext uri="{FF2B5EF4-FFF2-40B4-BE49-F238E27FC236}">
                          <a16:creationId xmlns:a16="http://schemas.microsoft.com/office/drawing/2014/main" id="{2357459E-0BB2-F92A-9F1F-CD5D2BE1AE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5867" y="6183905"/>
                      <a:ext cx="184935" cy="190500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4" name="Oval 483">
                      <a:extLst>
                        <a:ext uri="{FF2B5EF4-FFF2-40B4-BE49-F238E27FC236}">
                          <a16:creationId xmlns:a16="http://schemas.microsoft.com/office/drawing/2014/main" id="{7AF85A30-9541-4295-E46C-C02CEC0A48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21637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5" name="Oval 484">
                      <a:extLst>
                        <a:ext uri="{FF2B5EF4-FFF2-40B4-BE49-F238E27FC236}">
                          <a16:creationId xmlns:a16="http://schemas.microsoft.com/office/drawing/2014/main" id="{E0E1600E-4500-5D9A-5CE2-4769DB8E9F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9923" y="580237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6" name="Oval 485">
                      <a:extLst>
                        <a:ext uri="{FF2B5EF4-FFF2-40B4-BE49-F238E27FC236}">
                          <a16:creationId xmlns:a16="http://schemas.microsoft.com/office/drawing/2014/main" id="{03789E90-A022-CCAB-D4F5-13A84987D5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2279" y="5796755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470" name="Freeform: Shape 469">
                    <a:extLst>
                      <a:ext uri="{FF2B5EF4-FFF2-40B4-BE49-F238E27FC236}">
                        <a16:creationId xmlns:a16="http://schemas.microsoft.com/office/drawing/2014/main" id="{7F1D8EC9-812A-9764-3C2F-2AF1089F6A7B}"/>
                      </a:ext>
                    </a:extLst>
                  </p:cNvPr>
                  <p:cNvSpPr/>
                  <p:nvPr/>
                </p:nvSpPr>
                <p:spPr>
                  <a:xfrm rot="21346442">
                    <a:off x="8016684" y="3561642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67" name="Freeform: Shape 466">
                  <a:extLst>
                    <a:ext uri="{FF2B5EF4-FFF2-40B4-BE49-F238E27FC236}">
                      <a16:creationId xmlns:a16="http://schemas.microsoft.com/office/drawing/2014/main" id="{0F9066AD-7B0F-78A1-C597-BCF006A486DD}"/>
                    </a:ext>
                  </a:extLst>
                </p:cNvPr>
                <p:cNvSpPr/>
                <p:nvPr/>
              </p:nvSpPr>
              <p:spPr>
                <a:xfrm rot="20295679" flipH="1">
                  <a:off x="10898194" y="4276410"/>
                  <a:ext cx="340194" cy="483654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8" name="Arc 467">
                  <a:extLst>
                    <a:ext uri="{FF2B5EF4-FFF2-40B4-BE49-F238E27FC236}">
                      <a16:creationId xmlns:a16="http://schemas.microsoft.com/office/drawing/2014/main" id="{420E242E-E295-87D3-D232-985605AF36D6}"/>
                    </a:ext>
                  </a:extLst>
                </p:cNvPr>
                <p:cNvSpPr/>
                <p:nvPr/>
              </p:nvSpPr>
              <p:spPr>
                <a:xfrm rot="9673180">
                  <a:off x="10636493" y="4243615"/>
                  <a:ext cx="107291" cy="45719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C260A816-1FDA-6A67-937C-B5D6BA588419}"/>
                  </a:ext>
                </a:extLst>
              </p:cNvPr>
              <p:cNvSpPr/>
              <p:nvPr/>
            </p:nvSpPr>
            <p:spPr>
              <a:xfrm rot="233026" flipH="1">
                <a:off x="10671288" y="665307"/>
                <a:ext cx="136316" cy="290086"/>
              </a:xfrm>
              <a:custGeom>
                <a:avLst/>
                <a:gdLst>
                  <a:gd name="connsiteX0" fmla="*/ 27335 w 122225"/>
                  <a:gd name="connsiteY0" fmla="*/ 0 h 264148"/>
                  <a:gd name="connsiteX1" fmla="*/ 0 w 122225"/>
                  <a:gd name="connsiteY1" fmla="*/ 0 h 264148"/>
                  <a:gd name="connsiteX2" fmla="*/ 43973 w 122225"/>
                  <a:gd name="connsiteY2" fmla="*/ 88634 h 264148"/>
                  <a:gd name="connsiteX3" fmla="*/ 82660 w 122225"/>
                  <a:gd name="connsiteY3" fmla="*/ 224990 h 264148"/>
                  <a:gd name="connsiteX4" fmla="*/ 88122 w 122225"/>
                  <a:gd name="connsiteY4" fmla="*/ 264148 h 264148"/>
                  <a:gd name="connsiteX5" fmla="*/ 122225 w 122225"/>
                  <a:gd name="connsiteY5" fmla="*/ 264148 h 264148"/>
                  <a:gd name="connsiteX6" fmla="*/ 112547 w 122225"/>
                  <a:gd name="connsiteY6" fmla="*/ 202958 h 264148"/>
                  <a:gd name="connsiteX7" fmla="*/ 73859 w 122225"/>
                  <a:gd name="connsiteY7" fmla="*/ 82703 h 264148"/>
                  <a:gd name="connsiteX8" fmla="*/ 27335 w 122225"/>
                  <a:gd name="connsiteY8" fmla="*/ 0 h 264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225" h="264148">
                    <a:moveTo>
                      <a:pt x="27335" y="0"/>
                    </a:moveTo>
                    <a:lnTo>
                      <a:pt x="0" y="0"/>
                    </a:lnTo>
                    <a:lnTo>
                      <a:pt x="43973" y="88634"/>
                    </a:lnTo>
                    <a:cubicBezTo>
                      <a:pt x="60772" y="132088"/>
                      <a:pt x="73816" y="177702"/>
                      <a:pt x="82660" y="224990"/>
                    </a:cubicBezTo>
                    <a:lnTo>
                      <a:pt x="88122" y="264148"/>
                    </a:lnTo>
                    <a:lnTo>
                      <a:pt x="122225" y="264148"/>
                    </a:lnTo>
                    <a:lnTo>
                      <a:pt x="112547" y="202958"/>
                    </a:lnTo>
                    <a:cubicBezTo>
                      <a:pt x="103703" y="161254"/>
                      <a:pt x="90658" y="121026"/>
                      <a:pt x="73859" y="82703"/>
                    </a:cubicBezTo>
                    <a:lnTo>
                      <a:pt x="27335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B9B7F671-27D1-9A60-343A-FF2F17621091}"/>
                </a:ext>
              </a:extLst>
            </p:cNvPr>
            <p:cNvSpPr/>
            <p:nvPr/>
          </p:nvSpPr>
          <p:spPr>
            <a:xfrm>
              <a:off x="10742129" y="404382"/>
              <a:ext cx="1116134" cy="315649"/>
            </a:xfrm>
            <a:custGeom>
              <a:avLst/>
              <a:gdLst>
                <a:gd name="connsiteX0" fmla="*/ 647190 w 1294381"/>
                <a:gd name="connsiteY0" fmla="*/ 0 h 358077"/>
                <a:gd name="connsiteX1" fmla="*/ 1273778 w 1294381"/>
                <a:gd name="connsiteY1" fmla="*/ 321453 h 358077"/>
                <a:gd name="connsiteX2" fmla="*/ 1294381 w 1294381"/>
                <a:gd name="connsiteY2" fmla="*/ 358077 h 358077"/>
                <a:gd name="connsiteX3" fmla="*/ 0 w 1294381"/>
                <a:gd name="connsiteY3" fmla="*/ 358077 h 358077"/>
                <a:gd name="connsiteX4" fmla="*/ 20602 w 1294381"/>
                <a:gd name="connsiteY4" fmla="*/ 321453 h 358077"/>
                <a:gd name="connsiteX5" fmla="*/ 647190 w 1294381"/>
                <a:gd name="connsiteY5" fmla="*/ 0 h 35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4381" h="358077">
                  <a:moveTo>
                    <a:pt x="647190" y="0"/>
                  </a:moveTo>
                  <a:cubicBezTo>
                    <a:pt x="908020" y="0"/>
                    <a:pt x="1137984" y="127511"/>
                    <a:pt x="1273778" y="321453"/>
                  </a:cubicBezTo>
                  <a:lnTo>
                    <a:pt x="1294381" y="358077"/>
                  </a:lnTo>
                  <a:lnTo>
                    <a:pt x="0" y="358077"/>
                  </a:lnTo>
                  <a:lnTo>
                    <a:pt x="20602" y="321453"/>
                  </a:lnTo>
                  <a:cubicBezTo>
                    <a:pt x="156396" y="127511"/>
                    <a:pt x="386360" y="0"/>
                    <a:pt x="647190" y="0"/>
                  </a:cubicBezTo>
                  <a:close/>
                </a:path>
              </a:pathLst>
            </a:custGeom>
            <a:solidFill>
              <a:schemeClr val="tx1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CD2E454E-E322-3EB1-66BA-C7258E7BF7E8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42C3F4D-D674-F8FC-37EC-F6EF0C3DDD47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A125EA7D-FCB6-9063-9953-A415CA3C9C3F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C978406A-E123-3D37-A9A7-80F3ED4139A2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2959E7B7-BD78-AD7F-87BE-2B358AAC179D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EF98D25-748A-76B5-1A78-CE2836C87261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213EEEAC-3F10-A4D4-034C-40767F3A8766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9C54C595-2DB6-4795-E9A0-E15102767400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10B200FD-4069-5F7E-553D-42DDB8E05E58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523608E7-A6CE-D4FA-C073-B8EA67EA2E4C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850348D-0580-1784-0F76-F4C4B3339ED5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A04340C-D2E8-1751-E7F7-8BE6335EA98F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90216E72-70F1-72C0-0BC8-881FB0CF10CE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loud 2">
            <a:extLst>
              <a:ext uri="{FF2B5EF4-FFF2-40B4-BE49-F238E27FC236}">
                <a16:creationId xmlns:a16="http://schemas.microsoft.com/office/drawing/2014/main" id="{8AF03BC4-B00E-EF01-A7B5-C02B5DBEE133}"/>
              </a:ext>
            </a:extLst>
          </p:cNvPr>
          <p:cNvSpPr/>
          <p:nvPr/>
        </p:nvSpPr>
        <p:spPr>
          <a:xfrm>
            <a:off x="5030451" y="2083747"/>
            <a:ext cx="774716" cy="32041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CB1A6D82-AD9E-0790-0EBD-AD18F0C12A30}"/>
              </a:ext>
            </a:extLst>
          </p:cNvPr>
          <p:cNvSpPr/>
          <p:nvPr/>
        </p:nvSpPr>
        <p:spPr>
          <a:xfrm>
            <a:off x="9799264" y="603233"/>
            <a:ext cx="1224987" cy="47838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6F09FE-88F7-B497-E064-CBB4156F0D4D}"/>
              </a:ext>
            </a:extLst>
          </p:cNvPr>
          <p:cNvSpPr/>
          <p:nvPr/>
        </p:nvSpPr>
        <p:spPr>
          <a:xfrm>
            <a:off x="-124129" y="3971622"/>
            <a:ext cx="12441598" cy="293976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600BA80-2EC7-E60E-2A9C-5F0DDA1CFC70}"/>
              </a:ext>
            </a:extLst>
          </p:cNvPr>
          <p:cNvGrpSpPr/>
          <p:nvPr/>
        </p:nvGrpSpPr>
        <p:grpSpPr>
          <a:xfrm>
            <a:off x="2302998" y="2075698"/>
            <a:ext cx="1628891" cy="2312562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29E907C7-2907-1626-283F-980D49CE5278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83EB2926-6C49-78A3-B626-4D8643967656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525E2A65-64F6-2A19-7A2D-9DEB5B83836B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099C8CD4-10D0-C865-3CD1-A51A580C372F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01A53F4E-3123-446F-DA8E-AC1DD062E272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0899F5D-F881-4F66-57AB-8CDADDEA3B8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352DFC3C-09C6-BC42-608E-145D03DE0CB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B8FEA464-DA00-C238-A01F-A79D0F40B7E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089F593D-48AE-B723-9495-3D92F6B46C05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189D5F63-B7A6-75F4-554B-3FB62867096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9C7DF3D-968D-E713-E1E9-E392930561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662AA40C-EF88-E2C6-2E6D-30BB837DD5F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09E8A533-35F0-B2B8-DD97-82488AE7C52F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7EFBE8DB-C03C-2E53-2095-2B5F1415F913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A9D731D7-AD8A-3522-C2CA-65A7EAAEEDD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262EED8-85F2-532A-8030-DAD1FD9BB38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324AFC0D-00C8-FEF6-0645-C2E0AFCA3F51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B3ED0B66-E799-F45E-8936-45A1585F29BF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AEE47BA2-F7F5-F823-D454-E9D32E6CA19A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F8CFC39-0265-8AA1-B2AB-1355DCC6749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6D009D2A-B608-2B18-D916-2E94468583D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CAD6691E-0911-AF42-7D39-C8993D0D0D37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F6424A00-FEF5-537E-651A-4F14BC4E82A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47C60BDA-7171-EB2E-0EDC-A461454FDEA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AC55CAB-9C25-FDD6-3C4B-3ECE1A23FDDB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EA58360B-81D8-0D35-5CA8-16A54712C94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B1B1C284-DD8C-8240-E2CD-4A8EC9C26BA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3302E373-0C61-4513-31DD-80F152D72320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30ED5501-59E4-ABAB-EB11-A51EB404B314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665E51AB-4593-7F68-24D4-2C9071C43B2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110C75C5-C748-8E59-A131-3FFD0D92F1B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3E1D5965-A5CD-8184-98BA-DC3E6E78B41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888ACCA5-E62E-FFB2-12CE-D7CD7262C9C2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23CFE1D-2BF0-4C59-E2E6-75851D5BB1D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E782007C-7527-1170-3C53-28C8475171A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B9D252AF-21DC-FF8F-903D-79E85C65415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A441D9E3-D96A-5622-829C-8F543ED5723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168FDE1A-A92B-DDD6-E28B-4904E21988EA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850B168D-9798-5B3B-7DBB-ADFEB3E2937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7AFEF253-33BA-EC7D-315C-A03EF27B867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EC70A48-9EA4-BB3F-A8C2-40136A12434C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B1D12D71-95C3-90D4-DCA7-E90D9125403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8AEE06D6-48C3-4162-2D17-9C94B20143F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CE82C1F0-30CB-A254-8E85-E533BC61B4C0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7817D990-C8C3-7743-70F9-909F9D48350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370627D-365D-B750-30C2-8A7AB65949C0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78351353-DE4D-A208-E695-B649E037AA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4CC27C21-19B7-786D-4E4F-26EBE8E603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8921F043-D11B-CF56-93C8-102F9A73A225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7DB006-8924-3247-E36F-17E49F7193B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0A7ABBE-7C9E-2315-9ADF-D66DE019CF45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914D3D-7D6D-FC0F-406D-D9FDF653D7CB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26826213-2A63-FC7F-46A6-C866C77A7BC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2E1425ED-54BF-93A2-A01A-D102210143C2}"/>
              </a:ext>
            </a:extLst>
          </p:cNvPr>
          <p:cNvSpPr/>
          <p:nvPr/>
        </p:nvSpPr>
        <p:spPr>
          <a:xfrm>
            <a:off x="10367034" y="1941991"/>
            <a:ext cx="1678781" cy="69432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B2383E80-CE83-46C0-EBDB-A609D64CC43D}"/>
              </a:ext>
            </a:extLst>
          </p:cNvPr>
          <p:cNvSpPr/>
          <p:nvPr/>
        </p:nvSpPr>
        <p:spPr>
          <a:xfrm>
            <a:off x="3669738" y="2136185"/>
            <a:ext cx="440515" cy="440515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9C6502BE-9C41-0FA8-3591-3B114CD18026}"/>
              </a:ext>
            </a:extLst>
          </p:cNvPr>
          <p:cNvGrpSpPr/>
          <p:nvPr/>
        </p:nvGrpSpPr>
        <p:grpSpPr>
          <a:xfrm>
            <a:off x="-125469" y="4212598"/>
            <a:ext cx="12406544" cy="2698495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C7B8D9C-96E3-9EC0-B656-36E51A64B9E5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4155A16-7758-6F34-19BD-80C3C38AA57D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20A90D14-6272-54EB-7226-3D08EFCF7D75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9CEDC0D0-DEDA-91C3-D5BD-43B1006C97CC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8BA0BFE5-2B6E-286F-5B73-F218E0CAD347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DBE5384-4A3B-61E0-5D4C-87DF3536F050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1F6314AB-E3A7-6E77-67D0-9C831C055227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A760A9-1D91-0347-2E9A-4C1791318772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64849901-C2FF-7844-1D59-2FB0ADF79F9E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3CD3C4D2-CE9C-9BF6-8337-DB0196442116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EA22C6D8-6803-C252-1515-BE691FFCA177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F0267A08-5DC9-F701-392E-74C0E035785A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1126C86D-6C04-FEE4-2554-6A86A58A223F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961CE2E0-70E6-40A8-9C71-83422ABAE916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18F74C8-CFDC-81F5-E249-834A5B9BAD86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7EBABB-A36C-D2BC-DA57-26CF3EFACA71}"/>
              </a:ext>
            </a:extLst>
          </p:cNvPr>
          <p:cNvSpPr/>
          <p:nvPr/>
        </p:nvSpPr>
        <p:spPr>
          <a:xfrm>
            <a:off x="-124129" y="-87016"/>
            <a:ext cx="12405203" cy="4425736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A63163F-2DFB-9631-C32B-1FBD22CF8B57}"/>
              </a:ext>
            </a:extLst>
          </p:cNvPr>
          <p:cNvGrpSpPr/>
          <p:nvPr/>
        </p:nvGrpSpPr>
        <p:grpSpPr>
          <a:xfrm>
            <a:off x="8133217" y="2078733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2F3CD6B7-B652-E713-8DE0-C0E2FE6C123C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1A9B72EF-9F4E-828C-F7D3-BDD81C88AF91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A86FEFBB-D01B-94E1-6959-8E391DBDDAE0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29B76A41-1CCE-A438-B524-335EFC5E702D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F6344CBC-CD8D-41CD-C02F-CCA42D62F3A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2">
              <a:extLst>
                <a:ext uri="{FF2B5EF4-FFF2-40B4-BE49-F238E27FC236}">
                  <a16:creationId xmlns:a16="http://schemas.microsoft.com/office/drawing/2014/main" id="{2E24E8A8-6127-1766-425F-CEEB18711B30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CCE45BC6-93FD-3DEF-4C84-5A417FC679FD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8AE1D83C-0F7B-B832-BE5C-2A7E825671F0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2046C241-B7D0-35E0-3397-4701E5CB607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E2DFAB79-8B25-EDBF-EDF1-43358BBCA3B0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50">
              <a:extLst>
                <a:ext uri="{FF2B5EF4-FFF2-40B4-BE49-F238E27FC236}">
                  <a16:creationId xmlns:a16="http://schemas.microsoft.com/office/drawing/2014/main" id="{9E4A1E64-755E-1E74-FE81-5BB2DA1CB113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0BC96E-70D5-D187-0F78-B33334B81F44}"/>
              </a:ext>
            </a:extLst>
          </p:cNvPr>
          <p:cNvGrpSpPr/>
          <p:nvPr/>
        </p:nvGrpSpPr>
        <p:grpSpPr>
          <a:xfrm>
            <a:off x="8358316" y="1847101"/>
            <a:ext cx="2790024" cy="4085968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91C049-88CC-2AD8-11D7-AD3097E278FF}"/>
                </a:ext>
              </a:extLst>
            </p:cNvPr>
            <p:cNvGrpSpPr/>
            <p:nvPr/>
          </p:nvGrpSpPr>
          <p:grpSpPr>
            <a:xfrm flipH="1">
              <a:off x="4194421" y="6342970"/>
              <a:ext cx="2334528" cy="3438703"/>
              <a:chOff x="-704602" y="7985701"/>
              <a:chExt cx="3011800" cy="4436308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805FD92-078C-54C4-A59B-D7BA92036EDE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428D62A5-CC68-9048-80F4-5138CA49C39C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938011"/>
                <a:chOff x="-229676" y="8483998"/>
                <a:chExt cx="2536874" cy="3938011"/>
              </a:xfrm>
            </p:grpSpPr>
            <p:cxnSp>
              <p:nvCxnSpPr>
                <p:cNvPr id="449" name="Straight Connector 448">
                  <a:extLst>
                    <a:ext uri="{FF2B5EF4-FFF2-40B4-BE49-F238E27FC236}">
                      <a16:creationId xmlns:a16="http://schemas.microsoft.com/office/drawing/2014/main" id="{818EB53E-72FD-406B-FE43-95D621B881A9}"/>
                    </a:ext>
                  </a:extLst>
                </p:cNvPr>
                <p:cNvCxnSpPr>
                  <a:cxnSpLocks/>
                  <a:endCxn id="453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A7AD5DAD-9890-82A5-6C1B-9153B85B8C59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D4DD7A8A-BD27-4E9A-22AC-3CEC5C616600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3" name="Rectangle: Top Corners Rounded 452">
                  <a:extLst>
                    <a:ext uri="{FF2B5EF4-FFF2-40B4-BE49-F238E27FC236}">
                      <a16:creationId xmlns:a16="http://schemas.microsoft.com/office/drawing/2014/main" id="{7A6E03A6-ACC3-1407-95BD-337CAFA87B3F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4" name="Freeform: Shape 453">
                  <a:extLst>
                    <a:ext uri="{FF2B5EF4-FFF2-40B4-BE49-F238E27FC236}">
                      <a16:creationId xmlns:a16="http://schemas.microsoft.com/office/drawing/2014/main" id="{BD1832C2-CBFC-2C04-B8E7-28D6C76BF4BD}"/>
                    </a:ext>
                  </a:extLst>
                </p:cNvPr>
                <p:cNvSpPr/>
                <p:nvPr/>
              </p:nvSpPr>
              <p:spPr>
                <a:xfrm rot="17676886">
                  <a:off x="163730" y="9726803"/>
                  <a:ext cx="738793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5" name="Freeform: Shape 454">
                  <a:extLst>
                    <a:ext uri="{FF2B5EF4-FFF2-40B4-BE49-F238E27FC236}">
                      <a16:creationId xmlns:a16="http://schemas.microsoft.com/office/drawing/2014/main" id="{2846C79E-CF00-40B1-57A5-6E7032B720F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6" name="Oval 455">
                  <a:extLst>
                    <a:ext uri="{FF2B5EF4-FFF2-40B4-BE49-F238E27FC236}">
                      <a16:creationId xmlns:a16="http://schemas.microsoft.com/office/drawing/2014/main" id="{711C75CF-91F6-DD42-C7F3-DCA5AB73A029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7" name="Oval 456">
                  <a:extLst>
                    <a:ext uri="{FF2B5EF4-FFF2-40B4-BE49-F238E27FC236}">
                      <a16:creationId xmlns:a16="http://schemas.microsoft.com/office/drawing/2014/main" id="{B383FBB4-188E-7AD4-7858-7F537EAEE7BF}"/>
                    </a:ext>
                  </a:extLst>
                </p:cNvPr>
                <p:cNvSpPr/>
                <p:nvPr/>
              </p:nvSpPr>
              <p:spPr>
                <a:xfrm>
                  <a:off x="732596" y="932685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23157AC9-A1CB-AB0B-D4E6-4992990AF4E1}"/>
                    </a:ext>
                  </a:extLst>
                </p:cNvPr>
                <p:cNvSpPr/>
                <p:nvPr/>
              </p:nvSpPr>
              <p:spPr>
                <a:xfrm>
                  <a:off x="1503042" y="931977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C4B001D9-BFE9-2B6E-7262-7D2AA05584BC}"/>
                    </a:ext>
                  </a:extLst>
                </p:cNvPr>
                <p:cNvCxnSpPr>
                  <a:cxnSpLocks/>
                  <a:endCxn id="33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: Top Corners Rounded 32">
                  <a:extLst>
                    <a:ext uri="{FF2B5EF4-FFF2-40B4-BE49-F238E27FC236}">
                      <a16:creationId xmlns:a16="http://schemas.microsoft.com/office/drawing/2014/main" id="{9DC0AF27-E5EE-A398-CC50-F710A0198A68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85B14DA7-E092-1773-5328-1AFB80DE15ED}"/>
                    </a:ext>
                  </a:extLst>
                </p:cNvPr>
                <p:cNvSpPr/>
                <p:nvPr/>
              </p:nvSpPr>
              <p:spPr>
                <a:xfrm rot="1984551" flipH="1">
                  <a:off x="1455404" y="980227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AD5607B-D6D7-F66F-42D4-D731FBB090D2}"/>
                  </a:ext>
                </a:extLst>
              </p:cNvPr>
              <p:cNvSpPr/>
              <p:nvPr/>
            </p:nvSpPr>
            <p:spPr>
              <a:xfrm rot="421364">
                <a:off x="1059949" y="9962971"/>
                <a:ext cx="207094" cy="84912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314D068-08D9-7A27-F761-5D1BC84CA456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F8AF64B-5465-95B5-298B-A42989A897C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005454DC-2C0A-57E3-97EE-90093F9230DA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703B43EC-9037-5231-C9A0-2BCAEB209C54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936B3A0-EEF7-2BDE-1E05-082F9631C53E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FCD0881-45B8-49A7-E487-BC37FEA7D82F}"/>
              </a:ext>
            </a:extLst>
          </p:cNvPr>
          <p:cNvGrpSpPr/>
          <p:nvPr/>
        </p:nvGrpSpPr>
        <p:grpSpPr>
          <a:xfrm>
            <a:off x="470072" y="2121657"/>
            <a:ext cx="2644911" cy="4162231"/>
            <a:chOff x="1037066" y="3635274"/>
            <a:chExt cx="1418627" cy="2232457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A6E94B1-7454-A86B-FB10-9A086AA41D1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32457"/>
              <a:chOff x="1035568" y="2750346"/>
              <a:chExt cx="2211507" cy="3480192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FB9B371C-D32D-6093-0F89-8A35226B2E19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58515"/>
                <a:chOff x="3631168" y="4906674"/>
                <a:chExt cx="2536874" cy="3967349"/>
              </a:xfrm>
            </p:grpSpPr>
            <p:cxnSp>
              <p:nvCxnSpPr>
                <p:cNvPr id="474" name="Straight Connector 473">
                  <a:extLst>
                    <a:ext uri="{FF2B5EF4-FFF2-40B4-BE49-F238E27FC236}">
                      <a16:creationId xmlns:a16="http://schemas.microsoft.com/office/drawing/2014/main" id="{C6DE5880-43A0-CEA1-DBCD-BF549849F00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99238" y="7188137"/>
                  <a:ext cx="0" cy="160134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75" name="Straight Connector 474">
                  <a:extLst>
                    <a:ext uri="{FF2B5EF4-FFF2-40B4-BE49-F238E27FC236}">
                      <a16:creationId xmlns:a16="http://schemas.microsoft.com/office/drawing/2014/main" id="{7D9D58DA-63E8-25F7-6C85-6A6ACD27C5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76" name="Oval 475">
                  <a:extLst>
                    <a:ext uri="{FF2B5EF4-FFF2-40B4-BE49-F238E27FC236}">
                      <a16:creationId xmlns:a16="http://schemas.microsoft.com/office/drawing/2014/main" id="{581F0079-2C00-E2BA-9724-4D4674CF0B8E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7" name="Oval 476">
                  <a:extLst>
                    <a:ext uri="{FF2B5EF4-FFF2-40B4-BE49-F238E27FC236}">
                      <a16:creationId xmlns:a16="http://schemas.microsoft.com/office/drawing/2014/main" id="{9DCE47E9-3396-78FE-1F59-E88965AEE27E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9" name="Rectangle: Top Corners Rounded 478">
                  <a:extLst>
                    <a:ext uri="{FF2B5EF4-FFF2-40B4-BE49-F238E27FC236}">
                      <a16:creationId xmlns:a16="http://schemas.microsoft.com/office/drawing/2014/main" id="{51316677-7857-44FE-4093-311F91467323}"/>
                    </a:ext>
                  </a:extLst>
                </p:cNvPr>
                <p:cNvSpPr/>
                <p:nvPr/>
              </p:nvSpPr>
              <p:spPr>
                <a:xfrm>
                  <a:off x="5000464" y="849807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Rectangle: Top Corners Rounded 479">
                  <a:extLst>
                    <a:ext uri="{FF2B5EF4-FFF2-40B4-BE49-F238E27FC236}">
                      <a16:creationId xmlns:a16="http://schemas.microsoft.com/office/drawing/2014/main" id="{58583A6B-C921-0607-9489-AB9A17973593}"/>
                    </a:ext>
                  </a:extLst>
                </p:cNvPr>
                <p:cNvSpPr/>
                <p:nvPr/>
              </p:nvSpPr>
              <p:spPr>
                <a:xfrm>
                  <a:off x="4406469" y="86737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1" name="Freeform: Shape 480">
                  <a:extLst>
                    <a:ext uri="{FF2B5EF4-FFF2-40B4-BE49-F238E27FC236}">
                      <a16:creationId xmlns:a16="http://schemas.microsoft.com/office/drawing/2014/main" id="{62D39D64-E776-94BA-BA13-EF0EBE824419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2" name="Freeform: Shape 481">
                  <a:extLst>
                    <a:ext uri="{FF2B5EF4-FFF2-40B4-BE49-F238E27FC236}">
                      <a16:creationId xmlns:a16="http://schemas.microsoft.com/office/drawing/2014/main" id="{83F92FE9-345E-85EF-5BE1-8B83BFB2DEC6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9" name="Freeform: Shape 488">
                  <a:extLst>
                    <a:ext uri="{FF2B5EF4-FFF2-40B4-BE49-F238E27FC236}">
                      <a16:creationId xmlns:a16="http://schemas.microsoft.com/office/drawing/2014/main" id="{FB959154-CC45-029A-F5AA-652448AAD9EA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7AD85547-3406-6A6B-398C-E430749B0A54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B7556C2C-7A43-CB94-4B3B-30E727B9F60B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9A37DF52-457B-FFBF-66C7-6C2FC8D2C2F3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415C6F8A-62FC-44D8-4DFD-9918524E5EAA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51D5049-FCDA-51C6-3C91-B3E78785C006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54C08F6F-C1DD-4DD2-2209-273EB1852BF4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6A83BCCE-A8CE-17A7-9A81-BB3C1F6FEAE9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591CBCEC-D562-846A-B28B-E1EA119E113F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93" name="emojimouth">
            <a:hlinkClick r:id="" action="ppaction://media"/>
            <a:extLst>
              <a:ext uri="{FF2B5EF4-FFF2-40B4-BE49-F238E27FC236}">
                <a16:creationId xmlns:a16="http://schemas.microsoft.com/office/drawing/2014/main" id="{4108D6EB-70D8-3830-1B51-5693025CEDE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1900457" y="3740131"/>
            <a:ext cx="323586" cy="236726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B8CE41FD-5B42-6A91-BC50-B9D0DC314F38}"/>
              </a:ext>
            </a:extLst>
          </p:cNvPr>
          <p:cNvSpPr/>
          <p:nvPr/>
        </p:nvSpPr>
        <p:spPr>
          <a:xfrm rot="21045340">
            <a:off x="9200419" y="3528137"/>
            <a:ext cx="261616" cy="4312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035D261-7386-75DC-96D6-AA2A357C1579}"/>
              </a:ext>
            </a:extLst>
          </p:cNvPr>
          <p:cNvGrpSpPr/>
          <p:nvPr/>
        </p:nvGrpSpPr>
        <p:grpSpPr>
          <a:xfrm flipH="1">
            <a:off x="4039062" y="2161707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9" name="Rectangle 42">
              <a:extLst>
                <a:ext uri="{FF2B5EF4-FFF2-40B4-BE49-F238E27FC236}">
                  <a16:creationId xmlns:a16="http://schemas.microsoft.com/office/drawing/2014/main" id="{933DEFE5-7740-B737-335C-F1E82D01EBDF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Rectangle 42">
              <a:extLst>
                <a:ext uri="{FF2B5EF4-FFF2-40B4-BE49-F238E27FC236}">
                  <a16:creationId xmlns:a16="http://schemas.microsoft.com/office/drawing/2014/main" id="{B9063EC3-ACCA-680C-DADB-490F36A48112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Rectangle 42">
              <a:extLst>
                <a:ext uri="{FF2B5EF4-FFF2-40B4-BE49-F238E27FC236}">
                  <a16:creationId xmlns:a16="http://schemas.microsoft.com/office/drawing/2014/main" id="{B34C0EDB-9C0C-1AE2-D191-87832980D2FC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Rectangle 42">
              <a:extLst>
                <a:ext uri="{FF2B5EF4-FFF2-40B4-BE49-F238E27FC236}">
                  <a16:creationId xmlns:a16="http://schemas.microsoft.com/office/drawing/2014/main" id="{ADA50265-805A-927C-58E0-C8EDAEA90825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Rectangle 42">
              <a:extLst>
                <a:ext uri="{FF2B5EF4-FFF2-40B4-BE49-F238E27FC236}">
                  <a16:creationId xmlns:a16="http://schemas.microsoft.com/office/drawing/2014/main" id="{80A04BD1-A3B3-8CC4-0FDB-5C72FFD79A63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Rectangle 42">
              <a:extLst>
                <a:ext uri="{FF2B5EF4-FFF2-40B4-BE49-F238E27FC236}">
                  <a16:creationId xmlns:a16="http://schemas.microsoft.com/office/drawing/2014/main" id="{8F58EB21-A914-E09F-0C3E-028D4F4B5AEF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Rectangle 42">
              <a:extLst>
                <a:ext uri="{FF2B5EF4-FFF2-40B4-BE49-F238E27FC236}">
                  <a16:creationId xmlns:a16="http://schemas.microsoft.com/office/drawing/2014/main" id="{2256CCA1-A557-B01D-FD4B-0BB24EB56BC0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42">
              <a:extLst>
                <a:ext uri="{FF2B5EF4-FFF2-40B4-BE49-F238E27FC236}">
                  <a16:creationId xmlns:a16="http://schemas.microsoft.com/office/drawing/2014/main" id="{27004528-051E-C16E-468C-771DE8FE2DE7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Rectangle 42">
              <a:extLst>
                <a:ext uri="{FF2B5EF4-FFF2-40B4-BE49-F238E27FC236}">
                  <a16:creationId xmlns:a16="http://schemas.microsoft.com/office/drawing/2014/main" id="{D959B155-8909-96D5-9722-0AA7A89E12F2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Rectangle 42">
              <a:extLst>
                <a:ext uri="{FF2B5EF4-FFF2-40B4-BE49-F238E27FC236}">
                  <a16:creationId xmlns:a16="http://schemas.microsoft.com/office/drawing/2014/main" id="{5B389848-2A4A-D2CD-A724-0A0631C36824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Rectangle 50">
              <a:extLst>
                <a:ext uri="{FF2B5EF4-FFF2-40B4-BE49-F238E27FC236}">
                  <a16:creationId xmlns:a16="http://schemas.microsoft.com/office/drawing/2014/main" id="{088EEEF4-10D0-2662-7018-2AAC8AE75BC1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675FEAFB-A909-EF4F-4245-F617FAEFA11C}"/>
              </a:ext>
            </a:extLst>
          </p:cNvPr>
          <p:cNvGrpSpPr/>
          <p:nvPr/>
        </p:nvGrpSpPr>
        <p:grpSpPr>
          <a:xfrm>
            <a:off x="4828452" y="4231282"/>
            <a:ext cx="5246080" cy="252800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3E3439AD-301C-9B6D-7876-45939749C73E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4D695C69-7151-2FDA-825A-EF3A3130EFB0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540CB14-9E12-2533-A3DC-EEFA6A6AF5ED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BC26C984-24BD-9236-814C-B513E45CF77D}"/>
              </a:ext>
            </a:extLst>
          </p:cNvPr>
          <p:cNvGrpSpPr/>
          <p:nvPr/>
        </p:nvGrpSpPr>
        <p:grpSpPr>
          <a:xfrm>
            <a:off x="8792439" y="4037833"/>
            <a:ext cx="731825" cy="414991"/>
            <a:chOff x="8792439" y="4037833"/>
            <a:chExt cx="731825" cy="414991"/>
          </a:xfrm>
        </p:grpSpPr>
        <p:sp>
          <p:nvSpPr>
            <p:cNvPr id="66" name="Block Arc 65">
              <a:extLst>
                <a:ext uri="{FF2B5EF4-FFF2-40B4-BE49-F238E27FC236}">
                  <a16:creationId xmlns:a16="http://schemas.microsoft.com/office/drawing/2014/main" id="{DE6F6A73-14AF-9CC2-091B-A724D8074946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522CDC00-EF74-9476-2F81-86C0531DB06B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E4B8E926-6FA9-55E1-8962-30F7655C7405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7" name="AIVoiceGenerator_com_25-12-2024T15_25_13_ D">
            <a:hlinkClick r:id="" action="ppaction://media"/>
            <a:extLst>
              <a:ext uri="{FF2B5EF4-FFF2-40B4-BE49-F238E27FC236}">
                <a16:creationId xmlns:a16="http://schemas.microsoft.com/office/drawing/2014/main" id="{F14842F2-40DF-856A-6BCA-B2D06EBD666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89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60" fill="hold"/>
                                        <p:tgtEl>
                                          <p:spTgt spid="1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3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49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E1629B-AD0B-3D9A-8573-DA4D90033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39D30D2-ED05-B78C-03DB-ABFC0B39958B}"/>
              </a:ext>
            </a:extLst>
          </p:cNvPr>
          <p:cNvGrpSpPr/>
          <p:nvPr/>
        </p:nvGrpSpPr>
        <p:grpSpPr>
          <a:xfrm>
            <a:off x="5704510" y="110692"/>
            <a:ext cx="1027363" cy="1101725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56E213CD-4DA0-346A-0CBC-B87C9E323341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B71C9F85-9893-8003-2935-5E90D2940B7F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Cloud 2">
            <a:extLst>
              <a:ext uri="{FF2B5EF4-FFF2-40B4-BE49-F238E27FC236}">
                <a16:creationId xmlns:a16="http://schemas.microsoft.com/office/drawing/2014/main" id="{AB565C59-E611-57D4-A6F9-CFBCA52AEE41}"/>
              </a:ext>
            </a:extLst>
          </p:cNvPr>
          <p:cNvSpPr/>
          <p:nvPr/>
        </p:nvSpPr>
        <p:spPr>
          <a:xfrm>
            <a:off x="5030451" y="2083747"/>
            <a:ext cx="774716" cy="32041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889898F-F3D4-CA4B-F447-13B4C2AA485E}"/>
              </a:ext>
            </a:extLst>
          </p:cNvPr>
          <p:cNvSpPr/>
          <p:nvPr/>
        </p:nvSpPr>
        <p:spPr>
          <a:xfrm>
            <a:off x="9799264" y="603233"/>
            <a:ext cx="1224987" cy="47838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F3C8C9D-F0E5-690B-C5C0-3B96D9BEC9B4}"/>
              </a:ext>
            </a:extLst>
          </p:cNvPr>
          <p:cNvSpPr/>
          <p:nvPr/>
        </p:nvSpPr>
        <p:spPr>
          <a:xfrm>
            <a:off x="-124129" y="3971622"/>
            <a:ext cx="12441598" cy="293976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A89480-5AA4-1E69-404F-B0962EC68CDD}"/>
              </a:ext>
            </a:extLst>
          </p:cNvPr>
          <p:cNvGrpSpPr/>
          <p:nvPr/>
        </p:nvGrpSpPr>
        <p:grpSpPr>
          <a:xfrm>
            <a:off x="2302998" y="2075698"/>
            <a:ext cx="1628891" cy="2312562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05836176-857A-7DCE-BB76-1024DCC7A9EF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26AF2487-99A8-60DD-AE25-F00B2FA45976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1BF242A7-6650-131A-C5C2-B14D949B46E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0ACF0C50-F2C3-699B-3903-437FE0E043CF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3C6D7D97-72A5-2D50-9ED2-B3F6FB1BC79D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F442BEAE-78B9-CA7D-B4CE-933502245E03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15337BE6-3D44-DCD1-5F59-87E067C4C49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33BCA0EF-D361-696A-47F8-87581C5233D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7BF59B52-1A18-D084-93F1-DD6FB9FE9042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62C2A473-044A-D62C-11DF-13ECF6D1046F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A4DE4616-1EE9-089B-1E2A-DB146FFDFC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CF194C2-64D6-DB95-39B5-B9725520CE04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1DDB8FB4-7810-7B05-970A-F761E67C05B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6F482E9-B897-09D4-66BC-FF0F33502728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67B5EFC9-A831-B70B-6A5A-158C54F40BB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3CA93CE9-66FC-1992-2E4B-508CD8789B7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957429A4-01E7-ADCB-5B4C-82F03BF542B9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1AE624C-FBAB-E28E-B5C2-FCED109380A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0072B889-8B03-F74E-1F64-48FE00F98FB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887271E-3B25-988A-4974-AEB155A53E6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BD6FCF1-6512-8BB1-4D94-229923FEDC4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185071A-3F81-BB9E-D507-F4744A748441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DFFD7750-2093-1750-8119-98E1E1738EE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D5EE6C3E-CAD6-EBD6-F3A6-2577D0EE2AD6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397C7A20-5DD6-107C-8E32-4583675BF654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0108ACA-4043-16B3-DC70-F2CE59FDE13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439BFC0-86D5-6265-4416-D6D713D3F54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2561623B-EAA0-1C70-D82A-78C449EF4F3B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01D4BF89-5825-A69C-FFDB-7BF7643BF7D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7C4129EB-A250-D5D7-2C86-AF7F3F7140C5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C409D93E-D700-FEC8-789B-A8E95BBCF33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3563C586-DA26-8CF4-5254-F275F023411A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AB5FD896-9664-169E-78E8-79CC95F0DBD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9500883-E776-DD70-E19D-0B1D394DDED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386FB37-2C5A-B384-97B3-2B8ACE1EEE8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1CA305DC-86B6-0B69-033D-2A5C6C55571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BB4E815-3763-98E7-50E9-241103AFD5F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1C5917B-D473-56F9-44FE-75342487A8B5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495A9580-A7AE-AF69-9297-5A0EAA5B50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E2CEDDFB-F1FE-34A2-D182-C1D268CE601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DD6D88EE-A4C5-AE1F-0B91-73491B4512C9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596156A-736B-98BF-42CB-EE51F91D08AD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E65FFED4-D061-F8DA-34DD-85308FCAE7A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3AE82B4-4791-4B10-2A43-A84C0FDD29D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33CA2D6C-2DCD-9DAA-BE51-30760B59ACD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4B68FF-9747-FF75-13A4-664C81A91B0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29785E80-235A-0DC0-D271-7D86B624735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288AFED0-E2CE-F8B8-13F8-672AC1B809E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0462FA31-195C-77AB-029B-88BC47F03C6C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399F396F-F1B8-43DC-2370-E13C503E1C1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8815CD5-C3DA-CCB0-57BB-8D818BA6371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461B390-E654-0A23-71E9-9B911D86CE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F8242A71-CBC3-D825-769F-A6C6460880D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70E0BA1C-9A9C-B23F-26C3-D4908D884B41}"/>
              </a:ext>
            </a:extLst>
          </p:cNvPr>
          <p:cNvSpPr/>
          <p:nvPr/>
        </p:nvSpPr>
        <p:spPr>
          <a:xfrm>
            <a:off x="10367034" y="1941991"/>
            <a:ext cx="1678781" cy="69432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F5B4864D-6A64-B215-7C41-6727F11F903F}"/>
              </a:ext>
            </a:extLst>
          </p:cNvPr>
          <p:cNvSpPr/>
          <p:nvPr/>
        </p:nvSpPr>
        <p:spPr>
          <a:xfrm>
            <a:off x="3669738" y="2136185"/>
            <a:ext cx="440515" cy="440515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7100591F-142F-EFC6-C349-1FABE3588C2F}"/>
              </a:ext>
            </a:extLst>
          </p:cNvPr>
          <p:cNvGrpSpPr/>
          <p:nvPr/>
        </p:nvGrpSpPr>
        <p:grpSpPr>
          <a:xfrm>
            <a:off x="-125469" y="4212598"/>
            <a:ext cx="12406544" cy="2698495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5B63A16A-6C2E-6FF8-DFB2-CF6F59D624DE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748C3C40-2D1E-6AB2-9C9D-B4D209F65BE6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6A754A18-01C8-95C9-0CFC-51CBA3ADDA9F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AB14D17-2B02-DEDD-D55C-593E88FB51A9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41FB3CFF-F84D-EEA7-4CAB-1946D177E63B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3CECB63A-14BE-7C2E-FABF-B20B6EF97899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1FFCEA0-BECD-C8E2-73E2-BD72FC57DEF0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A05CB809-592A-D38A-6B01-A55B19C1BA58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7815312C-DF4D-4016-DF01-C8EB78506EEE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6FA90001-3412-F0E4-E1BB-8F5A949DE313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2C69DF51-7042-FEE9-DCF1-EDC45093B46D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07509232-D6F0-08F0-688B-35543D6ED8DB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A01C896A-262D-89A9-F0CA-B5A692543A1A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AA3DAF84-42DD-AFE2-388C-86A00734EC9C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3DC523E-1248-B810-5BA4-E2614D52E18F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4701D07-5C80-E0C3-E00D-FC5CBC912A43}"/>
              </a:ext>
            </a:extLst>
          </p:cNvPr>
          <p:cNvSpPr/>
          <p:nvPr/>
        </p:nvSpPr>
        <p:spPr>
          <a:xfrm>
            <a:off x="-124129" y="-87016"/>
            <a:ext cx="12405203" cy="4425736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15C444C-4040-4C4E-CCA3-5E4BEED6F3CD}"/>
              </a:ext>
            </a:extLst>
          </p:cNvPr>
          <p:cNvGrpSpPr/>
          <p:nvPr/>
        </p:nvGrpSpPr>
        <p:grpSpPr>
          <a:xfrm>
            <a:off x="8133217" y="2078733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4CDD0D1D-FAC6-46E0-E230-2672B6C955F1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E2E56CED-5DBB-7E49-47C2-FD6B2117E30F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5A69F473-D61C-158B-526C-2706E8E1177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1336BDD2-C845-932C-48B8-B43259DE9450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6D458396-9167-79FE-416B-702EBE2815DA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2">
              <a:extLst>
                <a:ext uri="{FF2B5EF4-FFF2-40B4-BE49-F238E27FC236}">
                  <a16:creationId xmlns:a16="http://schemas.microsoft.com/office/drawing/2014/main" id="{4DC7F597-B9D9-0435-8322-B4075A70E746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1379A16F-F558-DDDC-C9F2-641289FAC175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0858DCB0-9926-23AA-5B47-67AFFEEBBDD4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C7CEC481-47AF-C87C-1C05-59A5ED1FF0B5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6A0E0823-591F-EFAB-635C-317FFAC3D16A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50">
              <a:extLst>
                <a:ext uri="{FF2B5EF4-FFF2-40B4-BE49-F238E27FC236}">
                  <a16:creationId xmlns:a16="http://schemas.microsoft.com/office/drawing/2014/main" id="{FC316213-C443-9396-7CB1-513C8CCCF3AD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5B0900D-7FAE-A389-C624-5B256261B98B}"/>
              </a:ext>
            </a:extLst>
          </p:cNvPr>
          <p:cNvGrpSpPr/>
          <p:nvPr/>
        </p:nvGrpSpPr>
        <p:grpSpPr>
          <a:xfrm>
            <a:off x="8358316" y="1847101"/>
            <a:ext cx="2790024" cy="4085968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89492DB-B1A1-CA1E-2878-8C6938EEA94B}"/>
                </a:ext>
              </a:extLst>
            </p:cNvPr>
            <p:cNvGrpSpPr/>
            <p:nvPr/>
          </p:nvGrpSpPr>
          <p:grpSpPr>
            <a:xfrm flipH="1">
              <a:off x="4194421" y="6342970"/>
              <a:ext cx="2334528" cy="3438703"/>
              <a:chOff x="-704602" y="7985701"/>
              <a:chExt cx="3011800" cy="4436308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E1A958D-73A3-4322-38CE-35BC14668129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B86764B-9D0D-B71C-A35C-FEF667190E87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938011"/>
                <a:chOff x="-229676" y="8483998"/>
                <a:chExt cx="2536874" cy="3938011"/>
              </a:xfrm>
            </p:grpSpPr>
            <p:cxnSp>
              <p:nvCxnSpPr>
                <p:cNvPr id="449" name="Straight Connector 448">
                  <a:extLst>
                    <a:ext uri="{FF2B5EF4-FFF2-40B4-BE49-F238E27FC236}">
                      <a16:creationId xmlns:a16="http://schemas.microsoft.com/office/drawing/2014/main" id="{6092F3DB-A7A9-8DB2-A18D-384AFBD46F52}"/>
                    </a:ext>
                  </a:extLst>
                </p:cNvPr>
                <p:cNvCxnSpPr>
                  <a:cxnSpLocks/>
                  <a:endCxn id="453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E2F5F21C-F28F-7253-B290-92C3FF40497F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5F065A7D-A36C-E258-27EB-9F664A67DF1D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3" name="Rectangle: Top Corners Rounded 452">
                  <a:extLst>
                    <a:ext uri="{FF2B5EF4-FFF2-40B4-BE49-F238E27FC236}">
                      <a16:creationId xmlns:a16="http://schemas.microsoft.com/office/drawing/2014/main" id="{2F8B74A5-65EE-A007-3551-96E4D5A3B948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4" name="Freeform: Shape 453">
                  <a:extLst>
                    <a:ext uri="{FF2B5EF4-FFF2-40B4-BE49-F238E27FC236}">
                      <a16:creationId xmlns:a16="http://schemas.microsoft.com/office/drawing/2014/main" id="{A14FCEE6-46D4-660B-8F5E-B174D73F107E}"/>
                    </a:ext>
                  </a:extLst>
                </p:cNvPr>
                <p:cNvSpPr/>
                <p:nvPr/>
              </p:nvSpPr>
              <p:spPr>
                <a:xfrm rot="17676886">
                  <a:off x="163730" y="9726803"/>
                  <a:ext cx="738793" cy="110021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5" name="Freeform: Shape 454">
                  <a:extLst>
                    <a:ext uri="{FF2B5EF4-FFF2-40B4-BE49-F238E27FC236}">
                      <a16:creationId xmlns:a16="http://schemas.microsoft.com/office/drawing/2014/main" id="{072BCB61-BE9B-CCA8-085A-DD332A06996A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6" name="Oval 455">
                  <a:extLst>
                    <a:ext uri="{FF2B5EF4-FFF2-40B4-BE49-F238E27FC236}">
                      <a16:creationId xmlns:a16="http://schemas.microsoft.com/office/drawing/2014/main" id="{F3056134-CD13-61BF-423C-B58329525C1E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7" name="Oval 456">
                  <a:extLst>
                    <a:ext uri="{FF2B5EF4-FFF2-40B4-BE49-F238E27FC236}">
                      <a16:creationId xmlns:a16="http://schemas.microsoft.com/office/drawing/2014/main" id="{E56847C5-494E-EC0A-43CF-24179FE7B395}"/>
                    </a:ext>
                  </a:extLst>
                </p:cNvPr>
                <p:cNvSpPr/>
                <p:nvPr/>
              </p:nvSpPr>
              <p:spPr>
                <a:xfrm>
                  <a:off x="689652" y="928781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25D7C206-E424-D94C-AD22-08D2248D439E}"/>
                    </a:ext>
                  </a:extLst>
                </p:cNvPr>
                <p:cNvSpPr/>
                <p:nvPr/>
              </p:nvSpPr>
              <p:spPr>
                <a:xfrm>
                  <a:off x="1570538" y="9284407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D7EE0F70-1485-4B43-C0A6-5011EC7AB645}"/>
                    </a:ext>
                  </a:extLst>
                </p:cNvPr>
                <p:cNvCxnSpPr>
                  <a:cxnSpLocks/>
                  <a:endCxn id="33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: Top Corners Rounded 32">
                  <a:extLst>
                    <a:ext uri="{FF2B5EF4-FFF2-40B4-BE49-F238E27FC236}">
                      <a16:creationId xmlns:a16="http://schemas.microsoft.com/office/drawing/2014/main" id="{7E1538DF-011F-4EB9-D747-4BF69325BDFC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54EBAE03-3EBC-8F7E-DDE2-89EBA33DA304}"/>
                    </a:ext>
                  </a:extLst>
                </p:cNvPr>
                <p:cNvSpPr/>
                <p:nvPr/>
              </p:nvSpPr>
              <p:spPr>
                <a:xfrm rot="1984551" flipH="1">
                  <a:off x="1455404" y="980227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9095110C-EF30-E037-E1D7-55D5D4D8C764}"/>
                  </a:ext>
                </a:extLst>
              </p:cNvPr>
              <p:cNvSpPr/>
              <p:nvPr/>
            </p:nvSpPr>
            <p:spPr>
              <a:xfrm rot="421364">
                <a:off x="1059949" y="9962971"/>
                <a:ext cx="207094" cy="84912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E5E73D-CD6D-08F5-BDE9-BAB05E363867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1AF36A7-614E-0E9A-2EA5-640C50B9E9BD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0516360-BCB0-BB62-92E2-395DD0FAB24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A2C22780-99BA-5892-31AF-A147A811BE8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E7FB5627-AA9A-712B-4ACC-8EFE9E894385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714B3B6-FD8F-410F-9BE3-E222C0B29D84}"/>
              </a:ext>
            </a:extLst>
          </p:cNvPr>
          <p:cNvGrpSpPr/>
          <p:nvPr/>
        </p:nvGrpSpPr>
        <p:grpSpPr>
          <a:xfrm>
            <a:off x="470072" y="2121657"/>
            <a:ext cx="2644911" cy="4162231"/>
            <a:chOff x="1037066" y="3635274"/>
            <a:chExt cx="1418627" cy="2232457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6612759-0D28-EDFD-C9C9-A5B4CBCAF2B7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32457"/>
              <a:chOff x="1035568" y="2750346"/>
              <a:chExt cx="2211507" cy="3480192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2A69627-E268-9762-5AB4-789252B8E433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58515"/>
                <a:chOff x="3631168" y="4906674"/>
                <a:chExt cx="2536874" cy="3967349"/>
              </a:xfrm>
            </p:grpSpPr>
            <p:cxnSp>
              <p:nvCxnSpPr>
                <p:cNvPr id="474" name="Straight Connector 473">
                  <a:extLst>
                    <a:ext uri="{FF2B5EF4-FFF2-40B4-BE49-F238E27FC236}">
                      <a16:creationId xmlns:a16="http://schemas.microsoft.com/office/drawing/2014/main" id="{5F4C7AE7-E6FB-24FC-439B-BA33987BF1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99238" y="7188137"/>
                  <a:ext cx="0" cy="160134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75" name="Straight Connector 474">
                  <a:extLst>
                    <a:ext uri="{FF2B5EF4-FFF2-40B4-BE49-F238E27FC236}">
                      <a16:creationId xmlns:a16="http://schemas.microsoft.com/office/drawing/2014/main" id="{39B692ED-680B-FCC0-14CE-4D59B08EF6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76" name="Oval 475">
                  <a:extLst>
                    <a:ext uri="{FF2B5EF4-FFF2-40B4-BE49-F238E27FC236}">
                      <a16:creationId xmlns:a16="http://schemas.microsoft.com/office/drawing/2014/main" id="{0A4C1D3D-803B-19D7-5D05-197923F42801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7" name="Oval 476">
                  <a:extLst>
                    <a:ext uri="{FF2B5EF4-FFF2-40B4-BE49-F238E27FC236}">
                      <a16:creationId xmlns:a16="http://schemas.microsoft.com/office/drawing/2014/main" id="{3ADB5809-F880-EF14-B6EA-5E17DEA4DE04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9" name="Rectangle: Top Corners Rounded 478">
                  <a:extLst>
                    <a:ext uri="{FF2B5EF4-FFF2-40B4-BE49-F238E27FC236}">
                      <a16:creationId xmlns:a16="http://schemas.microsoft.com/office/drawing/2014/main" id="{B803AB5F-F313-AA91-8CB5-34119F965BC7}"/>
                    </a:ext>
                  </a:extLst>
                </p:cNvPr>
                <p:cNvSpPr/>
                <p:nvPr/>
              </p:nvSpPr>
              <p:spPr>
                <a:xfrm>
                  <a:off x="5000464" y="849807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Rectangle: Top Corners Rounded 479">
                  <a:extLst>
                    <a:ext uri="{FF2B5EF4-FFF2-40B4-BE49-F238E27FC236}">
                      <a16:creationId xmlns:a16="http://schemas.microsoft.com/office/drawing/2014/main" id="{582CBF07-EC6B-548B-0821-C727042F3939}"/>
                    </a:ext>
                  </a:extLst>
                </p:cNvPr>
                <p:cNvSpPr/>
                <p:nvPr/>
              </p:nvSpPr>
              <p:spPr>
                <a:xfrm>
                  <a:off x="4406469" y="86737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1" name="Freeform: Shape 480">
                  <a:extLst>
                    <a:ext uri="{FF2B5EF4-FFF2-40B4-BE49-F238E27FC236}">
                      <a16:creationId xmlns:a16="http://schemas.microsoft.com/office/drawing/2014/main" id="{1BB47700-7F46-FB24-0846-9D8CC74896A0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2" name="Freeform: Shape 481">
                  <a:extLst>
                    <a:ext uri="{FF2B5EF4-FFF2-40B4-BE49-F238E27FC236}">
                      <a16:creationId xmlns:a16="http://schemas.microsoft.com/office/drawing/2014/main" id="{BBD8124B-7F38-270C-C622-9CB8BB158F36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9" name="Freeform: Shape 488">
                  <a:extLst>
                    <a:ext uri="{FF2B5EF4-FFF2-40B4-BE49-F238E27FC236}">
                      <a16:creationId xmlns:a16="http://schemas.microsoft.com/office/drawing/2014/main" id="{4E7749FC-4B66-EA61-293F-5584A31C387A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25E0D5DF-58C6-29E7-ED56-B8C21CC9A0BF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39292E27-B736-EBFF-7D80-4C05B82E53B7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AED9AED5-1757-2E20-781C-8B87BBFDF4B9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AD4D77EB-D9D8-1347-8B32-EC43E2ABF2AB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6B594476-A01B-1306-BFDB-3C220375EC0F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64077529-BE33-60B6-B31B-A65D539A765D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D1AB7E75-63FA-A180-1DB8-2C17DB5A2E86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DBCB2650-B0AB-2790-B4B7-596FE905EB8C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493" name="emojimouth">
            <a:hlinkClick r:id="" action="ppaction://media"/>
            <a:extLst>
              <a:ext uri="{FF2B5EF4-FFF2-40B4-BE49-F238E27FC236}">
                <a16:creationId xmlns:a16="http://schemas.microsoft.com/office/drawing/2014/main" id="{51D3AEE9-11E8-8FDF-61B7-D265146D559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9302496" y="3583070"/>
            <a:ext cx="291669" cy="213376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8891C934-A5B4-A375-F399-D5511AC49313}"/>
              </a:ext>
            </a:extLst>
          </p:cNvPr>
          <p:cNvGrpSpPr/>
          <p:nvPr/>
        </p:nvGrpSpPr>
        <p:grpSpPr>
          <a:xfrm flipH="1">
            <a:off x="4039062" y="2161707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9" name="Rectangle 42">
              <a:extLst>
                <a:ext uri="{FF2B5EF4-FFF2-40B4-BE49-F238E27FC236}">
                  <a16:creationId xmlns:a16="http://schemas.microsoft.com/office/drawing/2014/main" id="{B0277F32-4ED1-E979-A0A4-10C804B22BA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Rectangle 42">
              <a:extLst>
                <a:ext uri="{FF2B5EF4-FFF2-40B4-BE49-F238E27FC236}">
                  <a16:creationId xmlns:a16="http://schemas.microsoft.com/office/drawing/2014/main" id="{FE8DAFC2-DEA4-2B51-3176-04E8C1D91F32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Rectangle 42">
              <a:extLst>
                <a:ext uri="{FF2B5EF4-FFF2-40B4-BE49-F238E27FC236}">
                  <a16:creationId xmlns:a16="http://schemas.microsoft.com/office/drawing/2014/main" id="{B22F885C-6964-E9A8-A34F-E7A3028A7E6E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Rectangle 42">
              <a:extLst>
                <a:ext uri="{FF2B5EF4-FFF2-40B4-BE49-F238E27FC236}">
                  <a16:creationId xmlns:a16="http://schemas.microsoft.com/office/drawing/2014/main" id="{F9E12844-56F8-302A-AD90-CBF0A2E4D4F0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Rectangle 42">
              <a:extLst>
                <a:ext uri="{FF2B5EF4-FFF2-40B4-BE49-F238E27FC236}">
                  <a16:creationId xmlns:a16="http://schemas.microsoft.com/office/drawing/2014/main" id="{4CB598A1-466E-9DDF-31B9-14C2A00CF3B4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Rectangle 42">
              <a:extLst>
                <a:ext uri="{FF2B5EF4-FFF2-40B4-BE49-F238E27FC236}">
                  <a16:creationId xmlns:a16="http://schemas.microsoft.com/office/drawing/2014/main" id="{870DDA07-8681-5344-4FEA-4A14E70BEBA1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Rectangle 42">
              <a:extLst>
                <a:ext uri="{FF2B5EF4-FFF2-40B4-BE49-F238E27FC236}">
                  <a16:creationId xmlns:a16="http://schemas.microsoft.com/office/drawing/2014/main" id="{866F1A2F-8965-24E8-ED18-207CF8BC5FC7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42">
              <a:extLst>
                <a:ext uri="{FF2B5EF4-FFF2-40B4-BE49-F238E27FC236}">
                  <a16:creationId xmlns:a16="http://schemas.microsoft.com/office/drawing/2014/main" id="{9F6B8407-B096-9123-B8B2-1E0C691165B0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Rectangle 42">
              <a:extLst>
                <a:ext uri="{FF2B5EF4-FFF2-40B4-BE49-F238E27FC236}">
                  <a16:creationId xmlns:a16="http://schemas.microsoft.com/office/drawing/2014/main" id="{DFFAF642-D58F-0243-95A4-C9FDF6DF0A3D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Rectangle 42">
              <a:extLst>
                <a:ext uri="{FF2B5EF4-FFF2-40B4-BE49-F238E27FC236}">
                  <a16:creationId xmlns:a16="http://schemas.microsoft.com/office/drawing/2014/main" id="{3BC528A6-6CD8-00BF-C4A2-FCA13AA18DA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Rectangle 50">
              <a:extLst>
                <a:ext uri="{FF2B5EF4-FFF2-40B4-BE49-F238E27FC236}">
                  <a16:creationId xmlns:a16="http://schemas.microsoft.com/office/drawing/2014/main" id="{FB56AEE4-5713-DBC9-1D46-FA1A2A050A3B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25279B2-97E0-4600-008C-D02AE5E373C2}"/>
              </a:ext>
            </a:extLst>
          </p:cNvPr>
          <p:cNvGrpSpPr/>
          <p:nvPr/>
        </p:nvGrpSpPr>
        <p:grpSpPr>
          <a:xfrm>
            <a:off x="4828452" y="4231282"/>
            <a:ext cx="5246080" cy="252800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7FC7B744-8CFB-CD89-B63C-DAF745BAE830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D8CE0C8B-9388-974D-B1EB-458E9D8A6E90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887E9B6-3235-DC79-D844-9310EC74009B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7C21B35-B795-2162-4F11-72E442E34534}"/>
              </a:ext>
            </a:extLst>
          </p:cNvPr>
          <p:cNvGrpSpPr/>
          <p:nvPr/>
        </p:nvGrpSpPr>
        <p:grpSpPr>
          <a:xfrm>
            <a:off x="8030347" y="3940093"/>
            <a:ext cx="731825" cy="414991"/>
            <a:chOff x="8792439" y="4037833"/>
            <a:chExt cx="731825" cy="414991"/>
          </a:xfrm>
        </p:grpSpPr>
        <p:sp>
          <p:nvSpPr>
            <p:cNvPr id="66" name="Block Arc 65">
              <a:extLst>
                <a:ext uri="{FF2B5EF4-FFF2-40B4-BE49-F238E27FC236}">
                  <a16:creationId xmlns:a16="http://schemas.microsoft.com/office/drawing/2014/main" id="{2907DDDF-E841-56CA-768F-52833E46620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669AFECB-DDFC-8C66-8035-244D426001C7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4C8B0170-7575-5AD2-B2BE-9B3065115A0E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6269793-947F-92D8-66B2-0DC5C131851D}"/>
              </a:ext>
            </a:extLst>
          </p:cNvPr>
          <p:cNvGrpSpPr/>
          <p:nvPr/>
        </p:nvGrpSpPr>
        <p:grpSpPr>
          <a:xfrm>
            <a:off x="8805140" y="4296006"/>
            <a:ext cx="839034" cy="185493"/>
            <a:chOff x="8788940" y="4211812"/>
            <a:chExt cx="839034" cy="185493"/>
          </a:xfrm>
          <a:solidFill>
            <a:schemeClr val="tx2"/>
          </a:solidFill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6BECAA9-9255-6729-CE0B-D6C31D3FC35C}"/>
                </a:ext>
              </a:extLst>
            </p:cNvPr>
            <p:cNvSpPr/>
            <p:nvPr/>
          </p:nvSpPr>
          <p:spPr>
            <a:xfrm>
              <a:off x="8788940" y="4211812"/>
              <a:ext cx="839033" cy="14735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38E0025-2F0D-4EDD-3903-716E001DFF0C}"/>
                </a:ext>
              </a:extLst>
            </p:cNvPr>
            <p:cNvSpPr/>
            <p:nvPr/>
          </p:nvSpPr>
          <p:spPr>
            <a:xfrm>
              <a:off x="8788941" y="4345196"/>
              <a:ext cx="839033" cy="52109"/>
            </a:xfrm>
            <a:custGeom>
              <a:avLst/>
              <a:gdLst>
                <a:gd name="connsiteX0" fmla="*/ 0 w 839033"/>
                <a:gd name="connsiteY0" fmla="*/ 0 h 147359"/>
                <a:gd name="connsiteX1" fmla="*/ 839033 w 839033"/>
                <a:gd name="connsiteY1" fmla="*/ 0 h 147359"/>
                <a:gd name="connsiteX2" fmla="*/ 839033 w 839033"/>
                <a:gd name="connsiteY2" fmla="*/ 147359 h 147359"/>
                <a:gd name="connsiteX3" fmla="*/ 0 w 839033"/>
                <a:gd name="connsiteY3" fmla="*/ 147359 h 147359"/>
                <a:gd name="connsiteX4" fmla="*/ 0 w 839033"/>
                <a:gd name="connsiteY4" fmla="*/ 0 h 147359"/>
                <a:gd name="connsiteX0" fmla="*/ 0 w 839033"/>
                <a:gd name="connsiteY0" fmla="*/ 23813 h 147359"/>
                <a:gd name="connsiteX1" fmla="*/ 839033 w 839033"/>
                <a:gd name="connsiteY1" fmla="*/ 0 h 147359"/>
                <a:gd name="connsiteX2" fmla="*/ 839033 w 839033"/>
                <a:gd name="connsiteY2" fmla="*/ 147359 h 147359"/>
                <a:gd name="connsiteX3" fmla="*/ 0 w 839033"/>
                <a:gd name="connsiteY3" fmla="*/ 147359 h 147359"/>
                <a:gd name="connsiteX4" fmla="*/ 0 w 839033"/>
                <a:gd name="connsiteY4" fmla="*/ 23813 h 147359"/>
                <a:gd name="connsiteX0" fmla="*/ 0 w 839033"/>
                <a:gd name="connsiteY0" fmla="*/ 1 h 123547"/>
                <a:gd name="connsiteX1" fmla="*/ 834270 w 839033"/>
                <a:gd name="connsiteY1" fmla="*/ 0 h 123547"/>
                <a:gd name="connsiteX2" fmla="*/ 839033 w 839033"/>
                <a:gd name="connsiteY2" fmla="*/ 123547 h 123547"/>
                <a:gd name="connsiteX3" fmla="*/ 0 w 839033"/>
                <a:gd name="connsiteY3" fmla="*/ 123547 h 123547"/>
                <a:gd name="connsiteX4" fmla="*/ 0 w 839033"/>
                <a:gd name="connsiteY4" fmla="*/ 1 h 123547"/>
                <a:gd name="connsiteX0" fmla="*/ 0 w 839033"/>
                <a:gd name="connsiteY0" fmla="*/ 28576 h 123547"/>
                <a:gd name="connsiteX1" fmla="*/ 834270 w 839033"/>
                <a:gd name="connsiteY1" fmla="*/ 0 h 123547"/>
                <a:gd name="connsiteX2" fmla="*/ 839033 w 839033"/>
                <a:gd name="connsiteY2" fmla="*/ 123547 h 123547"/>
                <a:gd name="connsiteX3" fmla="*/ 0 w 839033"/>
                <a:gd name="connsiteY3" fmla="*/ 123547 h 123547"/>
                <a:gd name="connsiteX4" fmla="*/ 0 w 839033"/>
                <a:gd name="connsiteY4" fmla="*/ 28576 h 123547"/>
                <a:gd name="connsiteX0" fmla="*/ 0 w 839033"/>
                <a:gd name="connsiteY0" fmla="*/ 4763 h 99734"/>
                <a:gd name="connsiteX1" fmla="*/ 839032 w 839033"/>
                <a:gd name="connsiteY1" fmla="*/ 0 h 99734"/>
                <a:gd name="connsiteX2" fmla="*/ 839033 w 839033"/>
                <a:gd name="connsiteY2" fmla="*/ 99734 h 99734"/>
                <a:gd name="connsiteX3" fmla="*/ 0 w 839033"/>
                <a:gd name="connsiteY3" fmla="*/ 99734 h 99734"/>
                <a:gd name="connsiteX4" fmla="*/ 0 w 839033"/>
                <a:gd name="connsiteY4" fmla="*/ 4763 h 99734"/>
                <a:gd name="connsiteX0" fmla="*/ 0 w 839033"/>
                <a:gd name="connsiteY0" fmla="*/ 0 h 94971"/>
                <a:gd name="connsiteX1" fmla="*/ 839032 w 839033"/>
                <a:gd name="connsiteY1" fmla="*/ 14287 h 94971"/>
                <a:gd name="connsiteX2" fmla="*/ 839033 w 839033"/>
                <a:gd name="connsiteY2" fmla="*/ 94971 h 94971"/>
                <a:gd name="connsiteX3" fmla="*/ 0 w 839033"/>
                <a:gd name="connsiteY3" fmla="*/ 94971 h 94971"/>
                <a:gd name="connsiteX4" fmla="*/ 0 w 839033"/>
                <a:gd name="connsiteY4" fmla="*/ 0 h 94971"/>
                <a:gd name="connsiteX0" fmla="*/ 4763 w 839033"/>
                <a:gd name="connsiteY0" fmla="*/ 19050 h 80684"/>
                <a:gd name="connsiteX1" fmla="*/ 839032 w 839033"/>
                <a:gd name="connsiteY1" fmla="*/ 0 h 80684"/>
                <a:gd name="connsiteX2" fmla="*/ 839033 w 839033"/>
                <a:gd name="connsiteY2" fmla="*/ 80684 h 80684"/>
                <a:gd name="connsiteX3" fmla="*/ 0 w 839033"/>
                <a:gd name="connsiteY3" fmla="*/ 80684 h 80684"/>
                <a:gd name="connsiteX4" fmla="*/ 4763 w 839033"/>
                <a:gd name="connsiteY4" fmla="*/ 19050 h 80684"/>
                <a:gd name="connsiteX0" fmla="*/ 4763 w 839033"/>
                <a:gd name="connsiteY0" fmla="*/ 0 h 61634"/>
                <a:gd name="connsiteX1" fmla="*/ 839032 w 839033"/>
                <a:gd name="connsiteY1" fmla="*/ 9525 h 61634"/>
                <a:gd name="connsiteX2" fmla="*/ 839033 w 839033"/>
                <a:gd name="connsiteY2" fmla="*/ 61634 h 61634"/>
                <a:gd name="connsiteX3" fmla="*/ 0 w 839033"/>
                <a:gd name="connsiteY3" fmla="*/ 61634 h 61634"/>
                <a:gd name="connsiteX4" fmla="*/ 4763 w 839033"/>
                <a:gd name="connsiteY4" fmla="*/ 0 h 61634"/>
                <a:gd name="connsiteX0" fmla="*/ 1 w 839033"/>
                <a:gd name="connsiteY0" fmla="*/ 14287 h 52109"/>
                <a:gd name="connsiteX1" fmla="*/ 839032 w 839033"/>
                <a:gd name="connsiteY1" fmla="*/ 0 h 52109"/>
                <a:gd name="connsiteX2" fmla="*/ 839033 w 839033"/>
                <a:gd name="connsiteY2" fmla="*/ 52109 h 52109"/>
                <a:gd name="connsiteX3" fmla="*/ 0 w 839033"/>
                <a:gd name="connsiteY3" fmla="*/ 52109 h 52109"/>
                <a:gd name="connsiteX4" fmla="*/ 1 w 839033"/>
                <a:gd name="connsiteY4" fmla="*/ 14287 h 52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033" h="52109">
                  <a:moveTo>
                    <a:pt x="1" y="14287"/>
                  </a:moveTo>
                  <a:lnTo>
                    <a:pt x="839032" y="0"/>
                  </a:lnTo>
                  <a:cubicBezTo>
                    <a:pt x="839032" y="33245"/>
                    <a:pt x="839033" y="18864"/>
                    <a:pt x="839033" y="52109"/>
                  </a:cubicBezTo>
                  <a:lnTo>
                    <a:pt x="0" y="52109"/>
                  </a:lnTo>
                  <a:cubicBezTo>
                    <a:pt x="0" y="39502"/>
                    <a:pt x="1" y="26894"/>
                    <a:pt x="1" y="14287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4A86A34-3AE3-BFAB-E2D6-2BEF12C8BC4B}"/>
              </a:ext>
            </a:extLst>
          </p:cNvPr>
          <p:cNvGrpSpPr/>
          <p:nvPr/>
        </p:nvGrpSpPr>
        <p:grpSpPr>
          <a:xfrm>
            <a:off x="9027177" y="3724741"/>
            <a:ext cx="391675" cy="137332"/>
            <a:chOff x="9027177" y="3724741"/>
            <a:chExt cx="391675" cy="137332"/>
          </a:xfrm>
        </p:grpSpPr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D2F8BC40-2240-714F-405D-A1968913D724}"/>
                </a:ext>
              </a:extLst>
            </p:cNvPr>
            <p:cNvCxnSpPr>
              <a:cxnSpLocks/>
              <a:stCxn id="454" idx="3"/>
            </p:cNvCxnSpPr>
            <p:nvPr/>
          </p:nvCxnSpPr>
          <p:spPr>
            <a:xfrm flipH="1" flipV="1">
              <a:off x="9027177" y="3724741"/>
              <a:ext cx="381017" cy="1373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A0AFE566-972E-069B-C750-F8AC031D9027}"/>
                </a:ext>
              </a:extLst>
            </p:cNvPr>
            <p:cNvSpPr/>
            <p:nvPr/>
          </p:nvSpPr>
          <p:spPr>
            <a:xfrm rot="1211980">
              <a:off x="9077226" y="3779747"/>
              <a:ext cx="341626" cy="45719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rc 11">
            <a:extLst>
              <a:ext uri="{FF2B5EF4-FFF2-40B4-BE49-F238E27FC236}">
                <a16:creationId xmlns:a16="http://schemas.microsoft.com/office/drawing/2014/main" id="{3193D25E-FEBB-5F30-B713-230FC74D85F8}"/>
              </a:ext>
            </a:extLst>
          </p:cNvPr>
          <p:cNvSpPr/>
          <p:nvPr/>
        </p:nvSpPr>
        <p:spPr>
          <a:xfrm rot="8045155">
            <a:off x="1871185" y="3523152"/>
            <a:ext cx="351478" cy="351478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AIVoiceGenerator_com_25-12-2024T21_9_3_ F">
            <a:hlinkClick r:id="" action="ppaction://media"/>
            <a:extLst>
              <a:ext uri="{FF2B5EF4-FFF2-40B4-BE49-F238E27FC236}">
                <a16:creationId xmlns:a16="http://schemas.microsoft.com/office/drawing/2014/main" id="{660528D8-5CFF-3190-6D9E-4114179D441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864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12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3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49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E1629B-AD0B-3D9A-8573-DA4D90033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39D30D2-ED05-B78C-03DB-ABFC0B39958B}"/>
              </a:ext>
            </a:extLst>
          </p:cNvPr>
          <p:cNvGrpSpPr/>
          <p:nvPr/>
        </p:nvGrpSpPr>
        <p:grpSpPr>
          <a:xfrm>
            <a:off x="5704510" y="110692"/>
            <a:ext cx="1027363" cy="1101725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56E213CD-4DA0-346A-0CBC-B87C9E323341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B71C9F85-9893-8003-2935-5E90D2940B7F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Cloud 2">
            <a:extLst>
              <a:ext uri="{FF2B5EF4-FFF2-40B4-BE49-F238E27FC236}">
                <a16:creationId xmlns:a16="http://schemas.microsoft.com/office/drawing/2014/main" id="{AB565C59-E611-57D4-A6F9-CFBCA52AEE41}"/>
              </a:ext>
            </a:extLst>
          </p:cNvPr>
          <p:cNvSpPr/>
          <p:nvPr/>
        </p:nvSpPr>
        <p:spPr>
          <a:xfrm>
            <a:off x="5030451" y="2083747"/>
            <a:ext cx="774716" cy="32041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889898F-F3D4-CA4B-F447-13B4C2AA485E}"/>
              </a:ext>
            </a:extLst>
          </p:cNvPr>
          <p:cNvSpPr/>
          <p:nvPr/>
        </p:nvSpPr>
        <p:spPr>
          <a:xfrm>
            <a:off x="9799264" y="603233"/>
            <a:ext cx="1224987" cy="47838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F3C8C9D-F0E5-690B-C5C0-3B96D9BEC9B4}"/>
              </a:ext>
            </a:extLst>
          </p:cNvPr>
          <p:cNvSpPr/>
          <p:nvPr/>
        </p:nvSpPr>
        <p:spPr>
          <a:xfrm>
            <a:off x="-124129" y="3971622"/>
            <a:ext cx="12441598" cy="293976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A89480-5AA4-1E69-404F-B0962EC68CDD}"/>
              </a:ext>
            </a:extLst>
          </p:cNvPr>
          <p:cNvGrpSpPr/>
          <p:nvPr/>
        </p:nvGrpSpPr>
        <p:grpSpPr>
          <a:xfrm>
            <a:off x="2302998" y="2075698"/>
            <a:ext cx="1628891" cy="2312562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05836176-857A-7DCE-BB76-1024DCC7A9EF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26AF2487-99A8-60DD-AE25-F00B2FA45976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1BF242A7-6650-131A-C5C2-B14D949B46E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0ACF0C50-F2C3-699B-3903-437FE0E043CF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3C6D7D97-72A5-2D50-9ED2-B3F6FB1BC79D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F442BEAE-78B9-CA7D-B4CE-933502245E03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15337BE6-3D44-DCD1-5F59-87E067C4C49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33BCA0EF-D361-696A-47F8-87581C5233D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7BF59B52-1A18-D084-93F1-DD6FB9FE9042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62C2A473-044A-D62C-11DF-13ECF6D1046F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A4DE4616-1EE9-089B-1E2A-DB146FFDFC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CF194C2-64D6-DB95-39B5-B9725520CE04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1DDB8FB4-7810-7B05-970A-F761E67C05B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6F482E9-B897-09D4-66BC-FF0F33502728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67B5EFC9-A831-B70B-6A5A-158C54F40BB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3CA93CE9-66FC-1992-2E4B-508CD8789B7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957429A4-01E7-ADCB-5B4C-82F03BF542B9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1AE624C-FBAB-E28E-B5C2-FCED109380A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0072B889-8B03-F74E-1F64-48FE00F98FB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887271E-3B25-988A-4974-AEB155A53E66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BD6FCF1-6512-8BB1-4D94-229923FEDC4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185071A-3F81-BB9E-D507-F4744A748441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DFFD7750-2093-1750-8119-98E1E1738EE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D5EE6C3E-CAD6-EBD6-F3A6-2577D0EE2AD6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397C7A20-5DD6-107C-8E32-4583675BF654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0108ACA-4043-16B3-DC70-F2CE59FDE132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439BFC0-86D5-6265-4416-D6D713D3F54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2561623B-EAA0-1C70-D82A-78C449EF4F3B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01D4BF89-5825-A69C-FFDB-7BF7643BF7D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7C4129EB-A250-D5D7-2C86-AF7F3F7140C5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C409D93E-D700-FEC8-789B-A8E95BBCF33F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3563C586-DA26-8CF4-5254-F275F023411A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AB5FD896-9664-169E-78E8-79CC95F0DBD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9500883-E776-DD70-E19D-0B1D394DDED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386FB37-2C5A-B384-97B3-2B8ACE1EEE8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1CA305DC-86B6-0B69-033D-2A5C6C55571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BB4E815-3763-98E7-50E9-241103AFD5F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1C5917B-D473-56F9-44FE-75342487A8B5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495A9580-A7AE-AF69-9297-5A0EAA5B50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E2CEDDFB-F1FE-34A2-D182-C1D268CE601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DD6D88EE-A4C5-AE1F-0B91-73491B4512C9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596156A-736B-98BF-42CB-EE51F91D08AD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E65FFED4-D061-F8DA-34DD-85308FCAE7A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3AE82B4-4791-4B10-2A43-A84C0FDD29D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33CA2D6C-2DCD-9DAA-BE51-30760B59ACD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B94B68FF-9747-FF75-13A4-664C81A91B0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29785E80-235A-0DC0-D271-7D86B6247350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288AFED0-E2CE-F8B8-13F8-672AC1B809E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0462FA31-195C-77AB-029B-88BC47F03C6C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399F396F-F1B8-43DC-2370-E13C503E1C1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8815CD5-C3DA-CCB0-57BB-8D818BA63717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461B390-E654-0A23-71E9-9B911D86CE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F8242A71-CBC3-D825-769F-A6C6460880D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70E0BA1C-9A9C-B23F-26C3-D4908D884B41}"/>
              </a:ext>
            </a:extLst>
          </p:cNvPr>
          <p:cNvSpPr/>
          <p:nvPr/>
        </p:nvSpPr>
        <p:spPr>
          <a:xfrm>
            <a:off x="10367034" y="1941991"/>
            <a:ext cx="1678781" cy="694322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F5B4864D-6A64-B215-7C41-6727F11F903F}"/>
              </a:ext>
            </a:extLst>
          </p:cNvPr>
          <p:cNvSpPr/>
          <p:nvPr/>
        </p:nvSpPr>
        <p:spPr>
          <a:xfrm>
            <a:off x="3669738" y="2136185"/>
            <a:ext cx="440515" cy="440515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7100591F-142F-EFC6-C349-1FABE3588C2F}"/>
              </a:ext>
            </a:extLst>
          </p:cNvPr>
          <p:cNvGrpSpPr/>
          <p:nvPr/>
        </p:nvGrpSpPr>
        <p:grpSpPr>
          <a:xfrm>
            <a:off x="-125469" y="4212598"/>
            <a:ext cx="12406544" cy="2698495"/>
            <a:chOff x="0" y="4213639"/>
            <a:chExt cx="12157648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5B63A16A-6C2E-6FF8-DFB2-CF6F59D624DE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748C3C40-2D1E-6AB2-9C9D-B4D209F65BE6}"/>
                </a:ext>
              </a:extLst>
            </p:cNvPr>
            <p:cNvSpPr/>
            <p:nvPr/>
          </p:nvSpPr>
          <p:spPr>
            <a:xfrm>
              <a:off x="74980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6A754A18-01C8-95C9-0CFC-51CBA3ADDA9F}"/>
                </a:ext>
              </a:extLst>
            </p:cNvPr>
            <p:cNvSpPr/>
            <p:nvPr/>
          </p:nvSpPr>
          <p:spPr>
            <a:xfrm>
              <a:off x="1576756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AB14D17-2B02-DEDD-D55C-593E88FB51A9}"/>
                </a:ext>
              </a:extLst>
            </p:cNvPr>
            <p:cNvSpPr/>
            <p:nvPr/>
          </p:nvSpPr>
          <p:spPr>
            <a:xfrm>
              <a:off x="238178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41FB3CFF-F84D-EEA7-4CAB-1946D177E63B}"/>
                </a:ext>
              </a:extLst>
            </p:cNvPr>
            <p:cNvSpPr/>
            <p:nvPr/>
          </p:nvSpPr>
          <p:spPr>
            <a:xfrm>
              <a:off x="3166469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3CECB63A-14BE-7C2E-FABF-B20B6EF97899}"/>
                </a:ext>
              </a:extLst>
            </p:cNvPr>
            <p:cNvSpPr/>
            <p:nvPr/>
          </p:nvSpPr>
          <p:spPr>
            <a:xfrm>
              <a:off x="3983142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1FFCEA0-BECD-C8E2-73E2-BD72FC57DEF0}"/>
                </a:ext>
              </a:extLst>
            </p:cNvPr>
            <p:cNvSpPr/>
            <p:nvPr/>
          </p:nvSpPr>
          <p:spPr>
            <a:xfrm>
              <a:off x="4751286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A05CB809-592A-D38A-6B01-A55B19C1BA58}"/>
                </a:ext>
              </a:extLst>
            </p:cNvPr>
            <p:cNvSpPr/>
            <p:nvPr/>
          </p:nvSpPr>
          <p:spPr>
            <a:xfrm>
              <a:off x="558303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7815312C-DF4D-4016-DF01-C8EB78506EEE}"/>
                </a:ext>
              </a:extLst>
            </p:cNvPr>
            <p:cNvSpPr/>
            <p:nvPr/>
          </p:nvSpPr>
          <p:spPr>
            <a:xfrm>
              <a:off x="638015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6FA90001-3412-F0E4-E1BB-8F5A949DE313}"/>
                </a:ext>
              </a:extLst>
            </p:cNvPr>
            <p:cNvSpPr/>
            <p:nvPr/>
          </p:nvSpPr>
          <p:spPr>
            <a:xfrm>
              <a:off x="711571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2C69DF51-7042-FEE9-DCF1-EDC45093B46D}"/>
                </a:ext>
              </a:extLst>
            </p:cNvPr>
            <p:cNvSpPr/>
            <p:nvPr/>
          </p:nvSpPr>
          <p:spPr>
            <a:xfrm>
              <a:off x="7946451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07509232-D6F0-08F0-688B-35543D6ED8DB}"/>
                </a:ext>
              </a:extLst>
            </p:cNvPr>
            <p:cNvSpPr/>
            <p:nvPr/>
          </p:nvSpPr>
          <p:spPr>
            <a:xfrm>
              <a:off x="8752427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A01C896A-262D-89A9-F0CA-B5A692543A1A}"/>
                </a:ext>
              </a:extLst>
            </p:cNvPr>
            <p:cNvSpPr/>
            <p:nvPr/>
          </p:nvSpPr>
          <p:spPr>
            <a:xfrm>
              <a:off x="9560470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AA3DAF84-42DD-AFE2-388C-86A00734EC9C}"/>
                </a:ext>
              </a:extLst>
            </p:cNvPr>
            <p:cNvSpPr/>
            <p:nvPr/>
          </p:nvSpPr>
          <p:spPr>
            <a:xfrm>
              <a:off x="10364784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3DC523E-1248-B810-5BA4-E2614D52E18F}"/>
                </a:ext>
              </a:extLst>
            </p:cNvPr>
            <p:cNvSpPr/>
            <p:nvPr/>
          </p:nvSpPr>
          <p:spPr>
            <a:xfrm>
              <a:off x="11134935" y="4213639"/>
              <a:ext cx="102271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4701D07-5C80-E0C3-E00D-FC5CBC912A43}"/>
              </a:ext>
            </a:extLst>
          </p:cNvPr>
          <p:cNvSpPr/>
          <p:nvPr/>
        </p:nvSpPr>
        <p:spPr>
          <a:xfrm>
            <a:off x="-124129" y="-87016"/>
            <a:ext cx="12405203" cy="4425736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15C444C-4040-4C4E-CCA3-5E4BEED6F3CD}"/>
              </a:ext>
            </a:extLst>
          </p:cNvPr>
          <p:cNvGrpSpPr/>
          <p:nvPr/>
        </p:nvGrpSpPr>
        <p:grpSpPr>
          <a:xfrm>
            <a:off x="8133217" y="2078733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4CDD0D1D-FAC6-46E0-E230-2672B6C955F1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E2E56CED-5DBB-7E49-47C2-FD6B2117E30F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5A69F473-D61C-158B-526C-2706E8E1177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1336BDD2-C845-932C-48B8-B43259DE9450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6D458396-9167-79FE-416B-702EBE2815DA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2">
              <a:extLst>
                <a:ext uri="{FF2B5EF4-FFF2-40B4-BE49-F238E27FC236}">
                  <a16:creationId xmlns:a16="http://schemas.microsoft.com/office/drawing/2014/main" id="{4DC7F597-B9D9-0435-8322-B4075A70E746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1379A16F-F558-DDDC-C9F2-641289FAC175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0858DCB0-9926-23AA-5B47-67AFFEEBBDD4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C7CEC481-47AF-C87C-1C05-59A5ED1FF0B5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6A0E0823-591F-EFAB-635C-317FFAC3D16A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50">
              <a:extLst>
                <a:ext uri="{FF2B5EF4-FFF2-40B4-BE49-F238E27FC236}">
                  <a16:creationId xmlns:a16="http://schemas.microsoft.com/office/drawing/2014/main" id="{FC316213-C443-9396-7CB1-513C8CCCF3AD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5B0900D-7FAE-A389-C624-5B256261B98B}"/>
              </a:ext>
            </a:extLst>
          </p:cNvPr>
          <p:cNvGrpSpPr/>
          <p:nvPr/>
        </p:nvGrpSpPr>
        <p:grpSpPr>
          <a:xfrm>
            <a:off x="8358316" y="1847101"/>
            <a:ext cx="2790024" cy="4085968"/>
            <a:chOff x="4178699" y="6339747"/>
            <a:chExt cx="2350250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89492DB-B1A1-CA1E-2878-8C6938EEA94B}"/>
                </a:ext>
              </a:extLst>
            </p:cNvPr>
            <p:cNvGrpSpPr/>
            <p:nvPr/>
          </p:nvGrpSpPr>
          <p:grpSpPr>
            <a:xfrm flipH="1">
              <a:off x="4194421" y="6342970"/>
              <a:ext cx="2334528" cy="3438703"/>
              <a:chOff x="-704602" y="7985701"/>
              <a:chExt cx="3011800" cy="4436308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E1A958D-73A3-4322-38CE-35BC14668129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B86764B-9D0D-B71C-A35C-FEF667190E87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938011"/>
                <a:chOff x="-229676" y="8483998"/>
                <a:chExt cx="2536874" cy="3938011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54EBAE03-3EBC-8F7E-DDE2-89EBA33DA304}"/>
                    </a:ext>
                  </a:extLst>
                </p:cNvPr>
                <p:cNvSpPr/>
                <p:nvPr/>
              </p:nvSpPr>
              <p:spPr>
                <a:xfrm rot="1984551" flipH="1">
                  <a:off x="1455404" y="9802271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49" name="Straight Connector 448">
                  <a:extLst>
                    <a:ext uri="{FF2B5EF4-FFF2-40B4-BE49-F238E27FC236}">
                      <a16:creationId xmlns:a16="http://schemas.microsoft.com/office/drawing/2014/main" id="{6092F3DB-A7A9-8DB2-A18D-384AFBD46F52}"/>
                    </a:ext>
                  </a:extLst>
                </p:cNvPr>
                <p:cNvCxnSpPr>
                  <a:cxnSpLocks/>
                  <a:endCxn id="453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E2F5F21C-F28F-7253-B290-92C3FF40497F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5F065A7D-A36C-E258-27EB-9F664A67DF1D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3" name="Rectangle: Top Corners Rounded 452">
                  <a:extLst>
                    <a:ext uri="{FF2B5EF4-FFF2-40B4-BE49-F238E27FC236}">
                      <a16:creationId xmlns:a16="http://schemas.microsoft.com/office/drawing/2014/main" id="{2F8B74A5-65EE-A007-3551-96E4D5A3B948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4" name="Freeform: Shape 453">
                  <a:extLst>
                    <a:ext uri="{FF2B5EF4-FFF2-40B4-BE49-F238E27FC236}">
                      <a16:creationId xmlns:a16="http://schemas.microsoft.com/office/drawing/2014/main" id="{A14FCEE6-46D4-660B-8F5E-B174D73F107E}"/>
                    </a:ext>
                  </a:extLst>
                </p:cNvPr>
                <p:cNvSpPr/>
                <p:nvPr/>
              </p:nvSpPr>
              <p:spPr>
                <a:xfrm rot="18983110">
                  <a:off x="163730" y="9726802"/>
                  <a:ext cx="738793" cy="1100212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5" name="Freeform: Shape 454">
                  <a:extLst>
                    <a:ext uri="{FF2B5EF4-FFF2-40B4-BE49-F238E27FC236}">
                      <a16:creationId xmlns:a16="http://schemas.microsoft.com/office/drawing/2014/main" id="{072BCB61-BE9B-CCA8-085A-DD332A06996A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6" name="Oval 455">
                  <a:extLst>
                    <a:ext uri="{FF2B5EF4-FFF2-40B4-BE49-F238E27FC236}">
                      <a16:creationId xmlns:a16="http://schemas.microsoft.com/office/drawing/2014/main" id="{F3056134-CD13-61BF-423C-B58329525C1E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7" name="Oval 456">
                  <a:extLst>
                    <a:ext uri="{FF2B5EF4-FFF2-40B4-BE49-F238E27FC236}">
                      <a16:creationId xmlns:a16="http://schemas.microsoft.com/office/drawing/2014/main" id="{E56847C5-494E-EC0A-43CF-24179FE7B395}"/>
                    </a:ext>
                  </a:extLst>
                </p:cNvPr>
                <p:cNvSpPr/>
                <p:nvPr/>
              </p:nvSpPr>
              <p:spPr>
                <a:xfrm>
                  <a:off x="689652" y="928781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25D7C206-E424-D94C-AD22-08D2248D439E}"/>
                    </a:ext>
                  </a:extLst>
                </p:cNvPr>
                <p:cNvSpPr/>
                <p:nvPr/>
              </p:nvSpPr>
              <p:spPr>
                <a:xfrm>
                  <a:off x="1570538" y="9284407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D7EE0F70-1485-4B43-C0A6-5011EC7AB645}"/>
                    </a:ext>
                  </a:extLst>
                </p:cNvPr>
                <p:cNvCxnSpPr>
                  <a:cxnSpLocks/>
                  <a:endCxn id="33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: Top Corners Rounded 32">
                  <a:extLst>
                    <a:ext uri="{FF2B5EF4-FFF2-40B4-BE49-F238E27FC236}">
                      <a16:creationId xmlns:a16="http://schemas.microsoft.com/office/drawing/2014/main" id="{7E1538DF-011F-4EB9-D747-4BF69325BDFC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9095110C-EF30-E037-E1D7-55D5D4D8C764}"/>
                  </a:ext>
                </a:extLst>
              </p:cNvPr>
              <p:cNvSpPr/>
              <p:nvPr/>
            </p:nvSpPr>
            <p:spPr>
              <a:xfrm rot="421364">
                <a:off x="1059949" y="9962971"/>
                <a:ext cx="207094" cy="84912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E5E73D-CD6D-08F5-BDE9-BAB05E363867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1AF36A7-614E-0E9A-2EA5-640C50B9E9BD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0516360-BCB0-BB62-92E2-395DD0FAB24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A2C22780-99BA-5892-31AF-A147A811BE8E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E7FB5627-AA9A-712B-4ACC-8EFE9E894385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714B3B6-FD8F-410F-9BE3-E222C0B29D84}"/>
              </a:ext>
            </a:extLst>
          </p:cNvPr>
          <p:cNvGrpSpPr/>
          <p:nvPr/>
        </p:nvGrpSpPr>
        <p:grpSpPr>
          <a:xfrm>
            <a:off x="470072" y="2121657"/>
            <a:ext cx="2644911" cy="4162231"/>
            <a:chOff x="1037066" y="3635274"/>
            <a:chExt cx="1418627" cy="2232457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6612759-0D28-EDFD-C9C9-A5B4CBCAF2B7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32457"/>
              <a:chOff x="1035568" y="2750346"/>
              <a:chExt cx="2211507" cy="3480192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2A69627-E268-9762-5AB4-789252B8E433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58515"/>
                <a:chOff x="3631168" y="4906674"/>
                <a:chExt cx="2536874" cy="3967349"/>
              </a:xfrm>
            </p:grpSpPr>
            <p:cxnSp>
              <p:nvCxnSpPr>
                <p:cNvPr id="474" name="Straight Connector 473">
                  <a:extLst>
                    <a:ext uri="{FF2B5EF4-FFF2-40B4-BE49-F238E27FC236}">
                      <a16:creationId xmlns:a16="http://schemas.microsoft.com/office/drawing/2014/main" id="{5F4C7AE7-E6FB-24FC-439B-BA33987BF1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99238" y="7188137"/>
                  <a:ext cx="0" cy="160134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75" name="Straight Connector 474">
                  <a:extLst>
                    <a:ext uri="{FF2B5EF4-FFF2-40B4-BE49-F238E27FC236}">
                      <a16:creationId xmlns:a16="http://schemas.microsoft.com/office/drawing/2014/main" id="{39B692ED-680B-FCC0-14CE-4D59B08EF6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76" name="Oval 475">
                  <a:extLst>
                    <a:ext uri="{FF2B5EF4-FFF2-40B4-BE49-F238E27FC236}">
                      <a16:creationId xmlns:a16="http://schemas.microsoft.com/office/drawing/2014/main" id="{0A4C1D3D-803B-19D7-5D05-197923F42801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7" name="Oval 476">
                  <a:extLst>
                    <a:ext uri="{FF2B5EF4-FFF2-40B4-BE49-F238E27FC236}">
                      <a16:creationId xmlns:a16="http://schemas.microsoft.com/office/drawing/2014/main" id="{3ADB5809-F880-EF14-B6EA-5E17DEA4DE04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9" name="Rectangle: Top Corners Rounded 478">
                  <a:extLst>
                    <a:ext uri="{FF2B5EF4-FFF2-40B4-BE49-F238E27FC236}">
                      <a16:creationId xmlns:a16="http://schemas.microsoft.com/office/drawing/2014/main" id="{B803AB5F-F313-AA91-8CB5-34119F965BC7}"/>
                    </a:ext>
                  </a:extLst>
                </p:cNvPr>
                <p:cNvSpPr/>
                <p:nvPr/>
              </p:nvSpPr>
              <p:spPr>
                <a:xfrm>
                  <a:off x="5000464" y="849807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Rectangle: Top Corners Rounded 479">
                  <a:extLst>
                    <a:ext uri="{FF2B5EF4-FFF2-40B4-BE49-F238E27FC236}">
                      <a16:creationId xmlns:a16="http://schemas.microsoft.com/office/drawing/2014/main" id="{582CBF07-EC6B-548B-0821-C727042F3939}"/>
                    </a:ext>
                  </a:extLst>
                </p:cNvPr>
                <p:cNvSpPr/>
                <p:nvPr/>
              </p:nvSpPr>
              <p:spPr>
                <a:xfrm>
                  <a:off x="4406469" y="86737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1" name="Freeform: Shape 480">
                  <a:extLst>
                    <a:ext uri="{FF2B5EF4-FFF2-40B4-BE49-F238E27FC236}">
                      <a16:creationId xmlns:a16="http://schemas.microsoft.com/office/drawing/2014/main" id="{1BB47700-7F46-FB24-0846-9D8CC74896A0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2" name="Freeform: Shape 481">
                  <a:extLst>
                    <a:ext uri="{FF2B5EF4-FFF2-40B4-BE49-F238E27FC236}">
                      <a16:creationId xmlns:a16="http://schemas.microsoft.com/office/drawing/2014/main" id="{BBD8124B-7F38-270C-C622-9CB8BB158F36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9" name="Freeform: Shape 488">
                  <a:extLst>
                    <a:ext uri="{FF2B5EF4-FFF2-40B4-BE49-F238E27FC236}">
                      <a16:creationId xmlns:a16="http://schemas.microsoft.com/office/drawing/2014/main" id="{4E7749FC-4B66-EA61-293F-5584A31C387A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25E0D5DF-58C6-29E7-ED56-B8C21CC9A0BF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39292E27-B736-EBFF-7D80-4C05B82E53B7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AED9AED5-1757-2E20-781C-8B87BBFDF4B9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AD4D77EB-D9D8-1347-8B32-EC43E2ABF2AB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6B594476-A01B-1306-BFDB-3C220375EC0F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64077529-BE33-60B6-B31B-A65D539A765D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D1AB7E75-63FA-A180-1DB8-2C17DB5A2E86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DBCB2650-B0AB-2790-B4B7-596FE905EB8C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493" name="emojimouth">
            <a:hlinkClick r:id="" action="ppaction://media"/>
            <a:extLst>
              <a:ext uri="{FF2B5EF4-FFF2-40B4-BE49-F238E27FC236}">
                <a16:creationId xmlns:a16="http://schemas.microsoft.com/office/drawing/2014/main" id="{51D3AEE9-11E8-8FDF-61B7-D265146D559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1900457" y="3740131"/>
            <a:ext cx="323586" cy="236726"/>
          </a:xfrm>
          <a:prstGeom prst="rect">
            <a:avLst/>
          </a:pr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8891C934-A5B4-A375-F399-D5511AC49313}"/>
              </a:ext>
            </a:extLst>
          </p:cNvPr>
          <p:cNvGrpSpPr/>
          <p:nvPr/>
        </p:nvGrpSpPr>
        <p:grpSpPr>
          <a:xfrm flipH="1">
            <a:off x="4039062" y="2161707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9" name="Rectangle 42">
              <a:extLst>
                <a:ext uri="{FF2B5EF4-FFF2-40B4-BE49-F238E27FC236}">
                  <a16:creationId xmlns:a16="http://schemas.microsoft.com/office/drawing/2014/main" id="{B0277F32-4ED1-E979-A0A4-10C804B22BA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Rectangle 42">
              <a:extLst>
                <a:ext uri="{FF2B5EF4-FFF2-40B4-BE49-F238E27FC236}">
                  <a16:creationId xmlns:a16="http://schemas.microsoft.com/office/drawing/2014/main" id="{FE8DAFC2-DEA4-2B51-3176-04E8C1D91F32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Rectangle 42">
              <a:extLst>
                <a:ext uri="{FF2B5EF4-FFF2-40B4-BE49-F238E27FC236}">
                  <a16:creationId xmlns:a16="http://schemas.microsoft.com/office/drawing/2014/main" id="{B22F885C-6964-E9A8-A34F-E7A3028A7E6E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Rectangle 42">
              <a:extLst>
                <a:ext uri="{FF2B5EF4-FFF2-40B4-BE49-F238E27FC236}">
                  <a16:creationId xmlns:a16="http://schemas.microsoft.com/office/drawing/2014/main" id="{F9E12844-56F8-302A-AD90-CBF0A2E4D4F0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Rectangle 42">
              <a:extLst>
                <a:ext uri="{FF2B5EF4-FFF2-40B4-BE49-F238E27FC236}">
                  <a16:creationId xmlns:a16="http://schemas.microsoft.com/office/drawing/2014/main" id="{4CB598A1-466E-9DDF-31B9-14C2A00CF3B4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Rectangle 42">
              <a:extLst>
                <a:ext uri="{FF2B5EF4-FFF2-40B4-BE49-F238E27FC236}">
                  <a16:creationId xmlns:a16="http://schemas.microsoft.com/office/drawing/2014/main" id="{870DDA07-8681-5344-4FEA-4A14E70BEBA1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Rectangle 42">
              <a:extLst>
                <a:ext uri="{FF2B5EF4-FFF2-40B4-BE49-F238E27FC236}">
                  <a16:creationId xmlns:a16="http://schemas.microsoft.com/office/drawing/2014/main" id="{866F1A2F-8965-24E8-ED18-207CF8BC5FC7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42">
              <a:extLst>
                <a:ext uri="{FF2B5EF4-FFF2-40B4-BE49-F238E27FC236}">
                  <a16:creationId xmlns:a16="http://schemas.microsoft.com/office/drawing/2014/main" id="{9F6B8407-B096-9123-B8B2-1E0C691165B0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Rectangle 42">
              <a:extLst>
                <a:ext uri="{FF2B5EF4-FFF2-40B4-BE49-F238E27FC236}">
                  <a16:creationId xmlns:a16="http://schemas.microsoft.com/office/drawing/2014/main" id="{DFFAF642-D58F-0243-95A4-C9FDF6DF0A3D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Rectangle 42">
              <a:extLst>
                <a:ext uri="{FF2B5EF4-FFF2-40B4-BE49-F238E27FC236}">
                  <a16:creationId xmlns:a16="http://schemas.microsoft.com/office/drawing/2014/main" id="{3BC528A6-6CD8-00BF-C4A2-FCA13AA18DA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Rectangle 50">
              <a:extLst>
                <a:ext uri="{FF2B5EF4-FFF2-40B4-BE49-F238E27FC236}">
                  <a16:creationId xmlns:a16="http://schemas.microsoft.com/office/drawing/2014/main" id="{FB56AEE4-5713-DBC9-1D46-FA1A2A050A3B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25279B2-97E0-4600-008C-D02AE5E373C2}"/>
              </a:ext>
            </a:extLst>
          </p:cNvPr>
          <p:cNvGrpSpPr/>
          <p:nvPr/>
        </p:nvGrpSpPr>
        <p:grpSpPr>
          <a:xfrm>
            <a:off x="4828452" y="4231282"/>
            <a:ext cx="5246080" cy="252800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7FC7B744-8CFB-CD89-B63C-DAF745BAE830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D8CE0C8B-9388-974D-B1EB-458E9D8A6E90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887E9B6-3235-DC79-D844-9310EC74009B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7C21B35-B795-2162-4F11-72E442E34534}"/>
              </a:ext>
            </a:extLst>
          </p:cNvPr>
          <p:cNvGrpSpPr/>
          <p:nvPr/>
        </p:nvGrpSpPr>
        <p:grpSpPr>
          <a:xfrm>
            <a:off x="8030347" y="3940093"/>
            <a:ext cx="731825" cy="414991"/>
            <a:chOff x="8792439" y="4037833"/>
            <a:chExt cx="731825" cy="414991"/>
          </a:xfrm>
        </p:grpSpPr>
        <p:sp>
          <p:nvSpPr>
            <p:cNvPr id="66" name="Block Arc 65">
              <a:extLst>
                <a:ext uri="{FF2B5EF4-FFF2-40B4-BE49-F238E27FC236}">
                  <a16:creationId xmlns:a16="http://schemas.microsoft.com/office/drawing/2014/main" id="{2907DDDF-E841-56CA-768F-52833E46620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669AFECB-DDFC-8C66-8035-244D426001C7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4C8B0170-7575-5AD2-B2BE-9B3065115A0E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6269793-947F-92D8-66B2-0DC5C131851D}"/>
              </a:ext>
            </a:extLst>
          </p:cNvPr>
          <p:cNvGrpSpPr/>
          <p:nvPr/>
        </p:nvGrpSpPr>
        <p:grpSpPr>
          <a:xfrm>
            <a:off x="8805140" y="4296006"/>
            <a:ext cx="839034" cy="185493"/>
            <a:chOff x="8788940" y="4211812"/>
            <a:chExt cx="839034" cy="185493"/>
          </a:xfrm>
          <a:solidFill>
            <a:schemeClr val="tx2"/>
          </a:solidFill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6BECAA9-9255-6729-CE0B-D6C31D3FC35C}"/>
                </a:ext>
              </a:extLst>
            </p:cNvPr>
            <p:cNvSpPr/>
            <p:nvPr/>
          </p:nvSpPr>
          <p:spPr>
            <a:xfrm>
              <a:off x="8788940" y="4211812"/>
              <a:ext cx="839033" cy="14735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38E0025-2F0D-4EDD-3903-716E001DFF0C}"/>
                </a:ext>
              </a:extLst>
            </p:cNvPr>
            <p:cNvSpPr/>
            <p:nvPr/>
          </p:nvSpPr>
          <p:spPr>
            <a:xfrm>
              <a:off x="8788941" y="4345196"/>
              <a:ext cx="839033" cy="52109"/>
            </a:xfrm>
            <a:custGeom>
              <a:avLst/>
              <a:gdLst>
                <a:gd name="connsiteX0" fmla="*/ 0 w 839033"/>
                <a:gd name="connsiteY0" fmla="*/ 0 h 147359"/>
                <a:gd name="connsiteX1" fmla="*/ 839033 w 839033"/>
                <a:gd name="connsiteY1" fmla="*/ 0 h 147359"/>
                <a:gd name="connsiteX2" fmla="*/ 839033 w 839033"/>
                <a:gd name="connsiteY2" fmla="*/ 147359 h 147359"/>
                <a:gd name="connsiteX3" fmla="*/ 0 w 839033"/>
                <a:gd name="connsiteY3" fmla="*/ 147359 h 147359"/>
                <a:gd name="connsiteX4" fmla="*/ 0 w 839033"/>
                <a:gd name="connsiteY4" fmla="*/ 0 h 147359"/>
                <a:gd name="connsiteX0" fmla="*/ 0 w 839033"/>
                <a:gd name="connsiteY0" fmla="*/ 23813 h 147359"/>
                <a:gd name="connsiteX1" fmla="*/ 839033 w 839033"/>
                <a:gd name="connsiteY1" fmla="*/ 0 h 147359"/>
                <a:gd name="connsiteX2" fmla="*/ 839033 w 839033"/>
                <a:gd name="connsiteY2" fmla="*/ 147359 h 147359"/>
                <a:gd name="connsiteX3" fmla="*/ 0 w 839033"/>
                <a:gd name="connsiteY3" fmla="*/ 147359 h 147359"/>
                <a:gd name="connsiteX4" fmla="*/ 0 w 839033"/>
                <a:gd name="connsiteY4" fmla="*/ 23813 h 147359"/>
                <a:gd name="connsiteX0" fmla="*/ 0 w 839033"/>
                <a:gd name="connsiteY0" fmla="*/ 1 h 123547"/>
                <a:gd name="connsiteX1" fmla="*/ 834270 w 839033"/>
                <a:gd name="connsiteY1" fmla="*/ 0 h 123547"/>
                <a:gd name="connsiteX2" fmla="*/ 839033 w 839033"/>
                <a:gd name="connsiteY2" fmla="*/ 123547 h 123547"/>
                <a:gd name="connsiteX3" fmla="*/ 0 w 839033"/>
                <a:gd name="connsiteY3" fmla="*/ 123547 h 123547"/>
                <a:gd name="connsiteX4" fmla="*/ 0 w 839033"/>
                <a:gd name="connsiteY4" fmla="*/ 1 h 123547"/>
                <a:gd name="connsiteX0" fmla="*/ 0 w 839033"/>
                <a:gd name="connsiteY0" fmla="*/ 28576 h 123547"/>
                <a:gd name="connsiteX1" fmla="*/ 834270 w 839033"/>
                <a:gd name="connsiteY1" fmla="*/ 0 h 123547"/>
                <a:gd name="connsiteX2" fmla="*/ 839033 w 839033"/>
                <a:gd name="connsiteY2" fmla="*/ 123547 h 123547"/>
                <a:gd name="connsiteX3" fmla="*/ 0 w 839033"/>
                <a:gd name="connsiteY3" fmla="*/ 123547 h 123547"/>
                <a:gd name="connsiteX4" fmla="*/ 0 w 839033"/>
                <a:gd name="connsiteY4" fmla="*/ 28576 h 123547"/>
                <a:gd name="connsiteX0" fmla="*/ 0 w 839033"/>
                <a:gd name="connsiteY0" fmla="*/ 4763 h 99734"/>
                <a:gd name="connsiteX1" fmla="*/ 839032 w 839033"/>
                <a:gd name="connsiteY1" fmla="*/ 0 h 99734"/>
                <a:gd name="connsiteX2" fmla="*/ 839033 w 839033"/>
                <a:gd name="connsiteY2" fmla="*/ 99734 h 99734"/>
                <a:gd name="connsiteX3" fmla="*/ 0 w 839033"/>
                <a:gd name="connsiteY3" fmla="*/ 99734 h 99734"/>
                <a:gd name="connsiteX4" fmla="*/ 0 w 839033"/>
                <a:gd name="connsiteY4" fmla="*/ 4763 h 99734"/>
                <a:gd name="connsiteX0" fmla="*/ 0 w 839033"/>
                <a:gd name="connsiteY0" fmla="*/ 0 h 94971"/>
                <a:gd name="connsiteX1" fmla="*/ 839032 w 839033"/>
                <a:gd name="connsiteY1" fmla="*/ 14287 h 94971"/>
                <a:gd name="connsiteX2" fmla="*/ 839033 w 839033"/>
                <a:gd name="connsiteY2" fmla="*/ 94971 h 94971"/>
                <a:gd name="connsiteX3" fmla="*/ 0 w 839033"/>
                <a:gd name="connsiteY3" fmla="*/ 94971 h 94971"/>
                <a:gd name="connsiteX4" fmla="*/ 0 w 839033"/>
                <a:gd name="connsiteY4" fmla="*/ 0 h 94971"/>
                <a:gd name="connsiteX0" fmla="*/ 4763 w 839033"/>
                <a:gd name="connsiteY0" fmla="*/ 19050 h 80684"/>
                <a:gd name="connsiteX1" fmla="*/ 839032 w 839033"/>
                <a:gd name="connsiteY1" fmla="*/ 0 h 80684"/>
                <a:gd name="connsiteX2" fmla="*/ 839033 w 839033"/>
                <a:gd name="connsiteY2" fmla="*/ 80684 h 80684"/>
                <a:gd name="connsiteX3" fmla="*/ 0 w 839033"/>
                <a:gd name="connsiteY3" fmla="*/ 80684 h 80684"/>
                <a:gd name="connsiteX4" fmla="*/ 4763 w 839033"/>
                <a:gd name="connsiteY4" fmla="*/ 19050 h 80684"/>
                <a:gd name="connsiteX0" fmla="*/ 4763 w 839033"/>
                <a:gd name="connsiteY0" fmla="*/ 0 h 61634"/>
                <a:gd name="connsiteX1" fmla="*/ 839032 w 839033"/>
                <a:gd name="connsiteY1" fmla="*/ 9525 h 61634"/>
                <a:gd name="connsiteX2" fmla="*/ 839033 w 839033"/>
                <a:gd name="connsiteY2" fmla="*/ 61634 h 61634"/>
                <a:gd name="connsiteX3" fmla="*/ 0 w 839033"/>
                <a:gd name="connsiteY3" fmla="*/ 61634 h 61634"/>
                <a:gd name="connsiteX4" fmla="*/ 4763 w 839033"/>
                <a:gd name="connsiteY4" fmla="*/ 0 h 61634"/>
                <a:gd name="connsiteX0" fmla="*/ 1 w 839033"/>
                <a:gd name="connsiteY0" fmla="*/ 14287 h 52109"/>
                <a:gd name="connsiteX1" fmla="*/ 839032 w 839033"/>
                <a:gd name="connsiteY1" fmla="*/ 0 h 52109"/>
                <a:gd name="connsiteX2" fmla="*/ 839033 w 839033"/>
                <a:gd name="connsiteY2" fmla="*/ 52109 h 52109"/>
                <a:gd name="connsiteX3" fmla="*/ 0 w 839033"/>
                <a:gd name="connsiteY3" fmla="*/ 52109 h 52109"/>
                <a:gd name="connsiteX4" fmla="*/ 1 w 839033"/>
                <a:gd name="connsiteY4" fmla="*/ 14287 h 52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9033" h="52109">
                  <a:moveTo>
                    <a:pt x="1" y="14287"/>
                  </a:moveTo>
                  <a:lnTo>
                    <a:pt x="839032" y="0"/>
                  </a:lnTo>
                  <a:cubicBezTo>
                    <a:pt x="839032" y="33245"/>
                    <a:pt x="839033" y="18864"/>
                    <a:pt x="839033" y="52109"/>
                  </a:cubicBezTo>
                  <a:lnTo>
                    <a:pt x="0" y="52109"/>
                  </a:lnTo>
                  <a:cubicBezTo>
                    <a:pt x="0" y="39502"/>
                    <a:pt x="1" y="26894"/>
                    <a:pt x="1" y="14287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4A86A34-3AE3-BFAB-E2D6-2BEF12C8BC4B}"/>
              </a:ext>
            </a:extLst>
          </p:cNvPr>
          <p:cNvGrpSpPr/>
          <p:nvPr/>
        </p:nvGrpSpPr>
        <p:grpSpPr>
          <a:xfrm>
            <a:off x="9020495" y="4322143"/>
            <a:ext cx="405922" cy="144779"/>
            <a:chOff x="8936203" y="3725691"/>
            <a:chExt cx="405922" cy="144779"/>
          </a:xfrm>
        </p:grpSpPr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D2F8BC40-2240-714F-405D-A1968913D724}"/>
                </a:ext>
              </a:extLst>
            </p:cNvPr>
            <p:cNvCxnSpPr>
              <a:cxnSpLocks/>
              <a:stCxn id="57" idx="3"/>
            </p:cNvCxnSpPr>
            <p:nvPr/>
          </p:nvCxnSpPr>
          <p:spPr>
            <a:xfrm flipH="1" flipV="1">
              <a:off x="8936203" y="3725691"/>
              <a:ext cx="395416" cy="1447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A0AFE566-972E-069B-C750-F8AC031D9027}"/>
                </a:ext>
              </a:extLst>
            </p:cNvPr>
            <p:cNvSpPr/>
            <p:nvPr/>
          </p:nvSpPr>
          <p:spPr>
            <a:xfrm rot="1211980">
              <a:off x="9000499" y="3788630"/>
              <a:ext cx="341626" cy="45719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9" name="AIVoiceGenerator_com_25-12-2024T21_11_20_ D">
            <a:hlinkClick r:id="" action="ppaction://media"/>
            <a:extLst>
              <a:ext uri="{FF2B5EF4-FFF2-40B4-BE49-F238E27FC236}">
                <a16:creationId xmlns:a16="http://schemas.microsoft.com/office/drawing/2014/main" id="{21A51B04-7A30-879A-47D7-2D99A97663E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425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608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3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49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451653-6CE3-9504-8A98-467248526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roup 360">
            <a:extLst>
              <a:ext uri="{FF2B5EF4-FFF2-40B4-BE49-F238E27FC236}">
                <a16:creationId xmlns:a16="http://schemas.microsoft.com/office/drawing/2014/main" id="{F7F80CB1-94FD-DCBF-D3A0-53083C6AF84F}"/>
              </a:ext>
            </a:extLst>
          </p:cNvPr>
          <p:cNvGrpSpPr/>
          <p:nvPr/>
        </p:nvGrpSpPr>
        <p:grpSpPr>
          <a:xfrm>
            <a:off x="0" y="486863"/>
            <a:ext cx="12588678" cy="6371136"/>
            <a:chOff x="0" y="486863"/>
            <a:chExt cx="12588678" cy="6371136"/>
          </a:xfrm>
        </p:grpSpPr>
        <p:sp>
          <p:nvSpPr>
            <p:cNvPr id="3" name="Cloud 2">
              <a:extLst>
                <a:ext uri="{FF2B5EF4-FFF2-40B4-BE49-F238E27FC236}">
                  <a16:creationId xmlns:a16="http://schemas.microsoft.com/office/drawing/2014/main" id="{850D821A-6210-961A-18C6-17F57EC1DB1E}"/>
                </a:ext>
              </a:extLst>
            </p:cNvPr>
            <p:cNvSpPr/>
            <p:nvPr/>
          </p:nvSpPr>
          <p:spPr>
            <a:xfrm>
              <a:off x="2630645" y="1725615"/>
              <a:ext cx="1645102" cy="680393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loud 18">
              <a:extLst>
                <a:ext uri="{FF2B5EF4-FFF2-40B4-BE49-F238E27FC236}">
                  <a16:creationId xmlns:a16="http://schemas.microsoft.com/office/drawing/2014/main" id="{B44EB028-07B4-67B5-0713-45B124FC4AB6}"/>
                </a:ext>
              </a:extLst>
            </p:cNvPr>
            <p:cNvSpPr/>
            <p:nvPr/>
          </p:nvSpPr>
          <p:spPr>
            <a:xfrm>
              <a:off x="9724313" y="676400"/>
              <a:ext cx="1200412" cy="468785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loud 19">
              <a:extLst>
                <a:ext uri="{FF2B5EF4-FFF2-40B4-BE49-F238E27FC236}">
                  <a16:creationId xmlns:a16="http://schemas.microsoft.com/office/drawing/2014/main" id="{DB58B6BB-D31E-16CC-FA51-E81BC987F132}"/>
                </a:ext>
              </a:extLst>
            </p:cNvPr>
            <p:cNvSpPr/>
            <p:nvPr/>
          </p:nvSpPr>
          <p:spPr>
            <a:xfrm>
              <a:off x="11577723" y="1346724"/>
              <a:ext cx="1010955" cy="406636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5CD52BC-06E5-65F5-CC94-10BA64D62322}"/>
                </a:ext>
              </a:extLst>
            </p:cNvPr>
            <p:cNvSpPr/>
            <p:nvPr/>
          </p:nvSpPr>
          <p:spPr>
            <a:xfrm>
              <a:off x="0" y="3977214"/>
              <a:ext cx="12191999" cy="288078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A41E822-F761-F6BC-A7AB-251ECA65C632}"/>
                </a:ext>
              </a:extLst>
            </p:cNvPr>
            <p:cNvGrpSpPr/>
            <p:nvPr/>
          </p:nvGrpSpPr>
          <p:grpSpPr>
            <a:xfrm>
              <a:off x="210470" y="1979484"/>
              <a:ext cx="1596213" cy="2266169"/>
              <a:chOff x="33241" y="1503719"/>
              <a:chExt cx="2006718" cy="2848969"/>
            </a:xfrm>
          </p:grpSpPr>
          <p:sp>
            <p:nvSpPr>
              <p:cNvPr id="40" name="Cloud 39">
                <a:extLst>
                  <a:ext uri="{FF2B5EF4-FFF2-40B4-BE49-F238E27FC236}">
                    <a16:creationId xmlns:a16="http://schemas.microsoft.com/office/drawing/2014/main" id="{788BC793-87CF-D639-7411-7721151BAE74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Trapezoid 47">
                <a:extLst>
                  <a:ext uri="{FF2B5EF4-FFF2-40B4-BE49-F238E27FC236}">
                    <a16:creationId xmlns:a16="http://schemas.microsoft.com/office/drawing/2014/main" id="{8A6336A8-A400-DBEE-9584-5F879D880DB6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" name="Cloud 49">
                <a:extLst>
                  <a:ext uri="{FF2B5EF4-FFF2-40B4-BE49-F238E27FC236}">
                    <a16:creationId xmlns:a16="http://schemas.microsoft.com/office/drawing/2014/main" id="{D1759435-B1F0-038C-C84E-6CA01CAB1B6A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19AA5F9B-84ED-5A36-D85A-2936C77F4873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" name="Cloud 52">
                <a:extLst>
                  <a:ext uri="{FF2B5EF4-FFF2-40B4-BE49-F238E27FC236}">
                    <a16:creationId xmlns:a16="http://schemas.microsoft.com/office/drawing/2014/main" id="{1C1D39F4-72EE-B30A-D980-BA758D53FE9F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0F9A7710-82CE-6BFB-D7E9-1F2DECDD47DA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B9E6EC76-8A55-25BB-2D55-18B876CF8E2B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32" name="Flowchart: Decision 212">
                    <a:extLst>
                      <a:ext uri="{FF2B5EF4-FFF2-40B4-BE49-F238E27FC236}">
                        <a16:creationId xmlns:a16="http://schemas.microsoft.com/office/drawing/2014/main" id="{EBE9E5B3-BFD4-2896-DA88-3BF3FA308D4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33" name="Straight Connector 132">
                    <a:extLst>
                      <a:ext uri="{FF2B5EF4-FFF2-40B4-BE49-F238E27FC236}">
                        <a16:creationId xmlns:a16="http://schemas.microsoft.com/office/drawing/2014/main" id="{3BDDE221-A75B-C908-1C23-7BEF879D1E57}"/>
                      </a:ext>
                    </a:extLst>
                  </p:cNvPr>
                  <p:cNvCxnSpPr>
                    <a:cxnSpLocks/>
                    <a:stCxn id="132" idx="0"/>
                    <a:endCxn id="13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2AB0B8B8-6D78-F2B4-8C63-97A2E38822F4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48CEE6AC-2470-8DA0-AF1C-672AB5AE04A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681848D9-45A7-7298-D129-D3563EF5D35B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5CF621F1-681A-A9C9-340C-4AA86D4E621A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BE758F8F-9A6E-28D2-FD9C-0A8D6CDAEA26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DE06AADD-104F-D2AD-F9DF-539F0A52875A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25" name="Flowchart: Decision 212">
                    <a:extLst>
                      <a:ext uri="{FF2B5EF4-FFF2-40B4-BE49-F238E27FC236}">
                        <a16:creationId xmlns:a16="http://schemas.microsoft.com/office/drawing/2014/main" id="{B1E76860-29C9-7BA6-CF9E-F25906129FB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26" name="Straight Connector 125">
                    <a:extLst>
                      <a:ext uri="{FF2B5EF4-FFF2-40B4-BE49-F238E27FC236}">
                        <a16:creationId xmlns:a16="http://schemas.microsoft.com/office/drawing/2014/main" id="{969DFF19-ED5B-2A0D-EAAF-8883188DEB71}"/>
                      </a:ext>
                    </a:extLst>
                  </p:cNvPr>
                  <p:cNvCxnSpPr>
                    <a:cxnSpLocks/>
                    <a:stCxn id="125" idx="0"/>
                    <a:endCxn id="12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E5609B2C-BE64-9E13-053E-0809B2311895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8C9E7DC8-170B-CCA3-43D0-EDCA5CA0001E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06A618C6-BDB4-203C-BC85-B633D27BDF4F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372A64D3-1370-D92C-6428-43CEF166B30F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F39EE8B-4856-9369-978F-3547D371371C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5" name="Group 94">
                  <a:extLst>
                    <a:ext uri="{FF2B5EF4-FFF2-40B4-BE49-F238E27FC236}">
                      <a16:creationId xmlns:a16="http://schemas.microsoft.com/office/drawing/2014/main" id="{A65E24EE-943B-7CDB-C45F-02DB97D48C63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118" name="Flowchart: Decision 212">
                    <a:extLst>
                      <a:ext uri="{FF2B5EF4-FFF2-40B4-BE49-F238E27FC236}">
                        <a16:creationId xmlns:a16="http://schemas.microsoft.com/office/drawing/2014/main" id="{9AB7C964-F754-FCFF-A63A-43E3C6159DEA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19" name="Straight Connector 118">
                    <a:extLst>
                      <a:ext uri="{FF2B5EF4-FFF2-40B4-BE49-F238E27FC236}">
                        <a16:creationId xmlns:a16="http://schemas.microsoft.com/office/drawing/2014/main" id="{1F19C53A-6F51-870A-FDC9-B61FCEFDEF2A}"/>
                      </a:ext>
                    </a:extLst>
                  </p:cNvPr>
                  <p:cNvCxnSpPr>
                    <a:cxnSpLocks/>
                    <a:stCxn id="118" idx="0"/>
                    <a:endCxn id="11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D5C87170-A831-FB59-F516-B2B922371F4B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8B57EEB7-866B-1B8D-AF93-60A6E23DC828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B6CF6CCF-B787-F509-D259-F19A27A61D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8C118542-6001-7775-149F-769D64F73928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D51C6C35-6926-4455-8CDB-774375532883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8" name="Group 87">
                  <a:extLst>
                    <a:ext uri="{FF2B5EF4-FFF2-40B4-BE49-F238E27FC236}">
                      <a16:creationId xmlns:a16="http://schemas.microsoft.com/office/drawing/2014/main" id="{3B89667B-0646-A00D-FFDD-799C83E9777A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3" name="Flowchart: Decision 212">
                    <a:extLst>
                      <a:ext uri="{FF2B5EF4-FFF2-40B4-BE49-F238E27FC236}">
                        <a16:creationId xmlns:a16="http://schemas.microsoft.com/office/drawing/2014/main" id="{9833D323-CF15-CB51-A3CE-FD41ACE8384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0E36371E-56E3-4F16-9C4F-6E6E91E23506}"/>
                      </a:ext>
                    </a:extLst>
                  </p:cNvPr>
                  <p:cNvCxnSpPr>
                    <a:cxnSpLocks/>
                    <a:stCxn id="93" idx="0"/>
                    <a:endCxn id="93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4DFED095-806D-80F2-F83F-6222BFF64F1F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AB8882E5-6C8F-C768-3821-499D25A797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1866E886-59D9-EDE4-B68F-E28FCE370927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9DBDBD4-97C0-6860-AA78-4C7D54808276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CD4F764C-5030-5B6F-116E-2BAACA3A312B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CA60B22F-11C9-A35F-3EC3-EAEFA4F636AC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6" name="Flowchart: Decision 212">
                    <a:extLst>
                      <a:ext uri="{FF2B5EF4-FFF2-40B4-BE49-F238E27FC236}">
                        <a16:creationId xmlns:a16="http://schemas.microsoft.com/office/drawing/2014/main" id="{10758538-880E-57D5-DA0D-69B902F3FA66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B9731DCD-768D-9E02-0043-C3C8F1C13386}"/>
                      </a:ext>
                    </a:extLst>
                  </p:cNvPr>
                  <p:cNvCxnSpPr>
                    <a:cxnSpLocks/>
                    <a:stCxn id="86" idx="0"/>
                    <a:endCxn id="8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F6453732-B47A-5750-061F-EE8380954407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A2BCF091-A36D-862A-4442-E862B3A50C02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5072616C-5127-8419-0F85-F227E4AA7320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37EBB58B-0986-F3DC-885A-3156F48D381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F3335E2D-81E3-2D1A-8904-A6A7F9A667CA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2FC6CCFE-0EE6-F2B1-0AE9-C20250BC822E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5" name="Flowchart: Decision 212">
                    <a:extLst>
                      <a:ext uri="{FF2B5EF4-FFF2-40B4-BE49-F238E27FC236}">
                        <a16:creationId xmlns:a16="http://schemas.microsoft.com/office/drawing/2014/main" id="{D59A7B3F-B408-71BD-1F3E-F6C67B7F5435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253B0E22-6322-7D95-0BCE-1CBB4417F430}"/>
                      </a:ext>
                    </a:extLst>
                  </p:cNvPr>
                  <p:cNvCxnSpPr>
                    <a:cxnSpLocks/>
                    <a:stCxn id="75" idx="0"/>
                    <a:endCxn id="75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4AAF56E6-EDE9-0DC7-5489-6C491B868EDD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9EC4B0B4-BA81-9CAF-B865-40E7988F31B6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0506FD2C-0BFA-BD2F-A9E1-F5A15FA6B9FC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F65858F3-F5EB-D7CB-DDD4-E6E46C98424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96" name="Cloud 295">
              <a:extLst>
                <a:ext uri="{FF2B5EF4-FFF2-40B4-BE49-F238E27FC236}">
                  <a16:creationId xmlns:a16="http://schemas.microsoft.com/office/drawing/2014/main" id="{0D347878-5F59-9DFE-8B14-5D3AD968848A}"/>
                </a:ext>
              </a:extLst>
            </p:cNvPr>
            <p:cNvSpPr/>
            <p:nvPr/>
          </p:nvSpPr>
          <p:spPr>
            <a:xfrm>
              <a:off x="5177109" y="486863"/>
              <a:ext cx="1645102" cy="680393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Cloud 496">
              <a:extLst>
                <a:ext uri="{FF2B5EF4-FFF2-40B4-BE49-F238E27FC236}">
                  <a16:creationId xmlns:a16="http://schemas.microsoft.com/office/drawing/2014/main" id="{D9CB45B2-08F1-1D3E-6125-9AC3D58A2388}"/>
                </a:ext>
              </a:extLst>
            </p:cNvPr>
            <p:cNvSpPr/>
            <p:nvPr/>
          </p:nvSpPr>
          <p:spPr>
            <a:xfrm>
              <a:off x="5999660" y="2864837"/>
              <a:ext cx="669263" cy="289686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5" name="Cloud 644">
              <a:extLst>
                <a:ext uri="{FF2B5EF4-FFF2-40B4-BE49-F238E27FC236}">
                  <a16:creationId xmlns:a16="http://schemas.microsoft.com/office/drawing/2014/main" id="{93E3E136-E15F-19C6-3051-15158ED15AD6}"/>
                </a:ext>
              </a:extLst>
            </p:cNvPr>
            <p:cNvSpPr/>
            <p:nvPr/>
          </p:nvSpPr>
          <p:spPr>
            <a:xfrm>
              <a:off x="10833285" y="3172120"/>
              <a:ext cx="669263" cy="289686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3" name="Sun 472">
            <a:extLst>
              <a:ext uri="{FF2B5EF4-FFF2-40B4-BE49-F238E27FC236}">
                <a16:creationId xmlns:a16="http://schemas.microsoft.com/office/drawing/2014/main" id="{399AA58E-1950-E169-7CB3-9A0FCA13E392}"/>
              </a:ext>
            </a:extLst>
          </p:cNvPr>
          <p:cNvSpPr/>
          <p:nvPr/>
        </p:nvSpPr>
        <p:spPr>
          <a:xfrm>
            <a:off x="1212602" y="156731"/>
            <a:ext cx="1418043" cy="141804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B1E39F54-7DCD-E520-7398-AC01FD761B8C}"/>
              </a:ext>
            </a:extLst>
          </p:cNvPr>
          <p:cNvSpPr/>
          <p:nvPr/>
        </p:nvSpPr>
        <p:spPr>
          <a:xfrm>
            <a:off x="0" y="6080760"/>
            <a:ext cx="12192000" cy="83172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Rectangle 645">
            <a:extLst>
              <a:ext uri="{FF2B5EF4-FFF2-40B4-BE49-F238E27FC236}">
                <a16:creationId xmlns:a16="http://schemas.microsoft.com/office/drawing/2014/main" id="{844641E7-03C9-6BC8-C826-6688CB6EBF7F}"/>
              </a:ext>
            </a:extLst>
          </p:cNvPr>
          <p:cNvSpPr/>
          <p:nvPr/>
        </p:nvSpPr>
        <p:spPr>
          <a:xfrm>
            <a:off x="3656479" y="5473904"/>
            <a:ext cx="1431730" cy="8728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9" name="Group 448">
            <a:extLst>
              <a:ext uri="{FF2B5EF4-FFF2-40B4-BE49-F238E27FC236}">
                <a16:creationId xmlns:a16="http://schemas.microsoft.com/office/drawing/2014/main" id="{793D5944-B6D1-0D90-A1AA-2A9610C869E6}"/>
              </a:ext>
            </a:extLst>
          </p:cNvPr>
          <p:cNvGrpSpPr/>
          <p:nvPr/>
        </p:nvGrpSpPr>
        <p:grpSpPr>
          <a:xfrm rot="198468">
            <a:off x="8643920" y="3932845"/>
            <a:ext cx="689577" cy="818268"/>
            <a:chOff x="3966907" y="6327657"/>
            <a:chExt cx="2562042" cy="304018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362B3771-4D73-B0FF-9111-62AD70770467}"/>
                </a:ext>
              </a:extLst>
            </p:cNvPr>
            <p:cNvGrpSpPr/>
            <p:nvPr/>
          </p:nvGrpSpPr>
          <p:grpSpPr>
            <a:xfrm flipH="1">
              <a:off x="4194421" y="6342973"/>
              <a:ext cx="2334528" cy="3024864"/>
              <a:chOff x="-704602" y="7985701"/>
              <a:chExt cx="3011800" cy="3902409"/>
            </a:xfrm>
          </p:grpSpPr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5B7951DD-9B37-7D37-4A66-CD53ACDDC8AF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57" name="Group 456">
                <a:extLst>
                  <a:ext uri="{FF2B5EF4-FFF2-40B4-BE49-F238E27FC236}">
                    <a16:creationId xmlns:a16="http://schemas.microsoft.com/office/drawing/2014/main" id="{4DCFD135-2DB7-24EA-9E66-33B3A2F900A0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536874" cy="3404112"/>
                <a:chOff x="-229676" y="8483998"/>
                <a:chExt cx="2536874" cy="3404112"/>
              </a:xfrm>
            </p:grpSpPr>
            <p:sp>
              <p:nvSpPr>
                <p:cNvPr id="478" name="Rectangle: Top Corners Rounded 477">
                  <a:extLst>
                    <a:ext uri="{FF2B5EF4-FFF2-40B4-BE49-F238E27FC236}">
                      <a16:creationId xmlns:a16="http://schemas.microsoft.com/office/drawing/2014/main" id="{C5D99A54-E26B-6836-F839-63D63EF291E9}"/>
                    </a:ext>
                  </a:extLst>
                </p:cNvPr>
                <p:cNvSpPr/>
                <p:nvPr/>
              </p:nvSpPr>
              <p:spPr>
                <a:xfrm>
                  <a:off x="428117" y="11775399"/>
                  <a:ext cx="669496" cy="1127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83" name="Straight Connector 482">
                  <a:extLst>
                    <a:ext uri="{FF2B5EF4-FFF2-40B4-BE49-F238E27FC236}">
                      <a16:creationId xmlns:a16="http://schemas.microsoft.com/office/drawing/2014/main" id="{82EB5CDA-F2E1-8B8F-3CBF-3FCE56994D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63573" y="10552567"/>
                  <a:ext cx="66152" cy="132570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4" name="Rectangle: Top Corners Rounded 463">
                  <a:extLst>
                    <a:ext uri="{FF2B5EF4-FFF2-40B4-BE49-F238E27FC236}">
                      <a16:creationId xmlns:a16="http://schemas.microsoft.com/office/drawing/2014/main" id="{BFD9E632-D34E-5863-05F9-2194755DAFA0}"/>
                    </a:ext>
                  </a:extLst>
                </p:cNvPr>
                <p:cNvSpPr/>
                <p:nvPr/>
              </p:nvSpPr>
              <p:spPr>
                <a:xfrm>
                  <a:off x="709901" y="11775219"/>
                  <a:ext cx="669496" cy="1127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71" name="Straight Connector 470">
                  <a:extLst>
                    <a:ext uri="{FF2B5EF4-FFF2-40B4-BE49-F238E27FC236}">
                      <a16:creationId xmlns:a16="http://schemas.microsoft.com/office/drawing/2014/main" id="{9640FD61-E6C4-5CA1-68B2-511A5320DB1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45358" y="10552388"/>
                  <a:ext cx="66152" cy="132570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2" name="Oval 461">
                  <a:extLst>
                    <a:ext uri="{FF2B5EF4-FFF2-40B4-BE49-F238E27FC236}">
                      <a16:creationId xmlns:a16="http://schemas.microsoft.com/office/drawing/2014/main" id="{E989AA47-9029-7091-F62A-6CEA0124CBC7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3" name="Oval 462">
                  <a:extLst>
                    <a:ext uri="{FF2B5EF4-FFF2-40B4-BE49-F238E27FC236}">
                      <a16:creationId xmlns:a16="http://schemas.microsoft.com/office/drawing/2014/main" id="{E55DF5D8-B471-987B-8EA5-6CEDDF7F3F8C}"/>
                    </a:ext>
                  </a:extLst>
                </p:cNvPr>
                <p:cNvSpPr/>
                <p:nvPr/>
              </p:nvSpPr>
              <p:spPr>
                <a:xfrm>
                  <a:off x="1051647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6" name="Freeform: Shape 465">
                  <a:extLst>
                    <a:ext uri="{FF2B5EF4-FFF2-40B4-BE49-F238E27FC236}">
                      <a16:creationId xmlns:a16="http://schemas.microsoft.com/office/drawing/2014/main" id="{58FB077F-3E2F-ACA3-8045-4C3CB88D6E84}"/>
                    </a:ext>
                  </a:extLst>
                </p:cNvPr>
                <p:cNvSpPr/>
                <p:nvPr/>
              </p:nvSpPr>
              <p:spPr>
                <a:xfrm>
                  <a:off x="654775" y="9976277"/>
                  <a:ext cx="654312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7" name="Freeform: Shape 466">
                  <a:extLst>
                    <a:ext uri="{FF2B5EF4-FFF2-40B4-BE49-F238E27FC236}">
                      <a16:creationId xmlns:a16="http://schemas.microsoft.com/office/drawing/2014/main" id="{AA40E10E-59C6-6B86-605B-4AFE16A8B319}"/>
                    </a:ext>
                  </a:extLst>
                </p:cNvPr>
                <p:cNvSpPr/>
                <p:nvPr/>
              </p:nvSpPr>
              <p:spPr>
                <a:xfrm>
                  <a:off x="1648470" y="9623682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8" name="Oval 467">
                  <a:extLst>
                    <a:ext uri="{FF2B5EF4-FFF2-40B4-BE49-F238E27FC236}">
                      <a16:creationId xmlns:a16="http://schemas.microsoft.com/office/drawing/2014/main" id="{6A68BF4B-8361-4BE0-8ED1-3A61ADC6973B}"/>
                    </a:ext>
                  </a:extLst>
                </p:cNvPr>
                <p:cNvSpPr/>
                <p:nvPr/>
              </p:nvSpPr>
              <p:spPr>
                <a:xfrm>
                  <a:off x="1934241" y="9179351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0746FE4D-C1E8-3400-F08E-DE7216B89C2C}"/>
                    </a:ext>
                  </a:extLst>
                </p:cNvPr>
                <p:cNvSpPr/>
                <p:nvPr/>
              </p:nvSpPr>
              <p:spPr>
                <a:xfrm>
                  <a:off x="1168545" y="9294502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4BAE9D05-EA72-DBD2-7386-DD2A9A6987BF}"/>
                    </a:ext>
                  </a:extLst>
                </p:cNvPr>
                <p:cNvSpPr/>
                <p:nvPr/>
              </p:nvSpPr>
              <p:spPr>
                <a:xfrm>
                  <a:off x="2031857" y="9289750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68EA705D-D7D7-C0A7-7C62-2401EC260850}"/>
                  </a:ext>
                </a:extLst>
              </p:cNvPr>
              <p:cNvSpPr/>
              <p:nvPr/>
            </p:nvSpPr>
            <p:spPr>
              <a:xfrm>
                <a:off x="1520830" y="9976911"/>
                <a:ext cx="209339" cy="134322"/>
              </a:xfrm>
              <a:custGeom>
                <a:avLst/>
                <a:gdLst>
                  <a:gd name="connsiteX0" fmla="*/ 4816 w 1113086"/>
                  <a:gd name="connsiteY0" fmla="*/ 82008 h 379987"/>
                  <a:gd name="connsiteX1" fmla="*/ 433441 w 1113086"/>
                  <a:gd name="connsiteY1" fmla="*/ 85183 h 379987"/>
                  <a:gd name="connsiteX2" fmla="*/ 519166 w 1113086"/>
                  <a:gd name="connsiteY2" fmla="*/ 116933 h 379987"/>
                  <a:gd name="connsiteX3" fmla="*/ 579491 w 1113086"/>
                  <a:gd name="connsiteY3" fmla="*/ 104233 h 379987"/>
                  <a:gd name="connsiteX4" fmla="*/ 604891 w 1113086"/>
                  <a:gd name="connsiteY4" fmla="*/ 62958 h 379987"/>
                  <a:gd name="connsiteX5" fmla="*/ 1112891 w 1113086"/>
                  <a:gd name="connsiteY5" fmla="*/ 15333 h 379987"/>
                  <a:gd name="connsiteX6" fmla="*/ 662041 w 1113086"/>
                  <a:gd name="connsiteY6" fmla="*/ 355058 h 379987"/>
                  <a:gd name="connsiteX7" fmla="*/ 392166 w 1113086"/>
                  <a:gd name="connsiteY7" fmla="*/ 345533 h 379987"/>
                  <a:gd name="connsiteX8" fmla="*/ 214366 w 1113086"/>
                  <a:gd name="connsiteY8" fmla="*/ 275683 h 379987"/>
                  <a:gd name="connsiteX9" fmla="*/ 4816 w 1113086"/>
                  <a:gd name="connsiteY9" fmla="*/ 82008 h 379987"/>
                  <a:gd name="connsiteX0" fmla="*/ 4816 w 1113291"/>
                  <a:gd name="connsiteY0" fmla="*/ 75842 h 373821"/>
                  <a:gd name="connsiteX1" fmla="*/ 433441 w 1113291"/>
                  <a:gd name="connsiteY1" fmla="*/ 79017 h 373821"/>
                  <a:gd name="connsiteX2" fmla="*/ 519166 w 1113291"/>
                  <a:gd name="connsiteY2" fmla="*/ 110767 h 373821"/>
                  <a:gd name="connsiteX3" fmla="*/ 579491 w 1113291"/>
                  <a:gd name="connsiteY3" fmla="*/ 98067 h 373821"/>
                  <a:gd name="connsiteX4" fmla="*/ 1112891 w 1113291"/>
                  <a:gd name="connsiteY4" fmla="*/ 9167 h 373821"/>
                  <a:gd name="connsiteX5" fmla="*/ 662041 w 1113291"/>
                  <a:gd name="connsiteY5" fmla="*/ 348892 h 373821"/>
                  <a:gd name="connsiteX6" fmla="*/ 392166 w 1113291"/>
                  <a:gd name="connsiteY6" fmla="*/ 339367 h 373821"/>
                  <a:gd name="connsiteX7" fmla="*/ 214366 w 1113291"/>
                  <a:gd name="connsiteY7" fmla="*/ 269517 h 373821"/>
                  <a:gd name="connsiteX8" fmla="*/ 4816 w 1113291"/>
                  <a:gd name="connsiteY8" fmla="*/ 75842 h 373821"/>
                  <a:gd name="connsiteX0" fmla="*/ 4816 w 1113291"/>
                  <a:gd name="connsiteY0" fmla="*/ 78386 h 376365"/>
                  <a:gd name="connsiteX1" fmla="*/ 433441 w 1113291"/>
                  <a:gd name="connsiteY1" fmla="*/ 81561 h 376365"/>
                  <a:gd name="connsiteX2" fmla="*/ 519166 w 1113291"/>
                  <a:gd name="connsiteY2" fmla="*/ 113311 h 376365"/>
                  <a:gd name="connsiteX3" fmla="*/ 579491 w 1113291"/>
                  <a:gd name="connsiteY3" fmla="*/ 81561 h 376365"/>
                  <a:gd name="connsiteX4" fmla="*/ 1112891 w 1113291"/>
                  <a:gd name="connsiteY4" fmla="*/ 11711 h 376365"/>
                  <a:gd name="connsiteX5" fmla="*/ 662041 w 1113291"/>
                  <a:gd name="connsiteY5" fmla="*/ 351436 h 376365"/>
                  <a:gd name="connsiteX6" fmla="*/ 392166 w 1113291"/>
                  <a:gd name="connsiteY6" fmla="*/ 341911 h 376365"/>
                  <a:gd name="connsiteX7" fmla="*/ 214366 w 1113291"/>
                  <a:gd name="connsiteY7" fmla="*/ 272061 h 376365"/>
                  <a:gd name="connsiteX8" fmla="*/ 4816 w 1113291"/>
                  <a:gd name="connsiteY8" fmla="*/ 78386 h 376365"/>
                  <a:gd name="connsiteX0" fmla="*/ 4816 w 1113987"/>
                  <a:gd name="connsiteY0" fmla="*/ 67224 h 365203"/>
                  <a:gd name="connsiteX1" fmla="*/ 433441 w 1113987"/>
                  <a:gd name="connsiteY1" fmla="*/ 70399 h 365203"/>
                  <a:gd name="connsiteX2" fmla="*/ 519166 w 1113987"/>
                  <a:gd name="connsiteY2" fmla="*/ 102149 h 365203"/>
                  <a:gd name="connsiteX3" fmla="*/ 579491 w 1113987"/>
                  <a:gd name="connsiteY3" fmla="*/ 70399 h 365203"/>
                  <a:gd name="connsiteX4" fmla="*/ 1112891 w 1113987"/>
                  <a:gd name="connsiteY4" fmla="*/ 549 h 365203"/>
                  <a:gd name="connsiteX5" fmla="*/ 662041 w 1113987"/>
                  <a:gd name="connsiteY5" fmla="*/ 340274 h 365203"/>
                  <a:gd name="connsiteX6" fmla="*/ 392166 w 1113987"/>
                  <a:gd name="connsiteY6" fmla="*/ 330749 h 365203"/>
                  <a:gd name="connsiteX7" fmla="*/ 214366 w 1113987"/>
                  <a:gd name="connsiteY7" fmla="*/ 260899 h 365203"/>
                  <a:gd name="connsiteX8" fmla="*/ 4816 w 1113987"/>
                  <a:gd name="connsiteY8" fmla="*/ 67224 h 365203"/>
                  <a:gd name="connsiteX0" fmla="*/ 4816 w 1113987"/>
                  <a:gd name="connsiteY0" fmla="*/ 67394 h 365373"/>
                  <a:gd name="connsiteX1" fmla="*/ 433441 w 1113987"/>
                  <a:gd name="connsiteY1" fmla="*/ 70569 h 365373"/>
                  <a:gd name="connsiteX2" fmla="*/ 519166 w 1113987"/>
                  <a:gd name="connsiteY2" fmla="*/ 102319 h 365373"/>
                  <a:gd name="connsiteX3" fmla="*/ 579491 w 1113987"/>
                  <a:gd name="connsiteY3" fmla="*/ 70569 h 365373"/>
                  <a:gd name="connsiteX4" fmla="*/ 1112891 w 1113987"/>
                  <a:gd name="connsiteY4" fmla="*/ 719 h 365373"/>
                  <a:gd name="connsiteX5" fmla="*/ 662041 w 1113987"/>
                  <a:gd name="connsiteY5" fmla="*/ 340444 h 365373"/>
                  <a:gd name="connsiteX6" fmla="*/ 392166 w 1113987"/>
                  <a:gd name="connsiteY6" fmla="*/ 330919 h 365373"/>
                  <a:gd name="connsiteX7" fmla="*/ 214366 w 1113987"/>
                  <a:gd name="connsiteY7" fmla="*/ 261069 h 365373"/>
                  <a:gd name="connsiteX8" fmla="*/ 4816 w 1113987"/>
                  <a:gd name="connsiteY8" fmla="*/ 67394 h 365373"/>
                  <a:gd name="connsiteX0" fmla="*/ 4816 w 1113108"/>
                  <a:gd name="connsiteY0" fmla="*/ 80414 h 378393"/>
                  <a:gd name="connsiteX1" fmla="*/ 433441 w 1113108"/>
                  <a:gd name="connsiteY1" fmla="*/ 83589 h 378393"/>
                  <a:gd name="connsiteX2" fmla="*/ 519166 w 1113108"/>
                  <a:gd name="connsiteY2" fmla="*/ 115339 h 378393"/>
                  <a:gd name="connsiteX3" fmla="*/ 601716 w 1113108"/>
                  <a:gd name="connsiteY3" fmla="*/ 80414 h 378393"/>
                  <a:gd name="connsiteX4" fmla="*/ 1112891 w 1113108"/>
                  <a:gd name="connsiteY4" fmla="*/ 13739 h 378393"/>
                  <a:gd name="connsiteX5" fmla="*/ 662041 w 1113108"/>
                  <a:gd name="connsiteY5" fmla="*/ 353464 h 378393"/>
                  <a:gd name="connsiteX6" fmla="*/ 392166 w 1113108"/>
                  <a:gd name="connsiteY6" fmla="*/ 343939 h 378393"/>
                  <a:gd name="connsiteX7" fmla="*/ 214366 w 1113108"/>
                  <a:gd name="connsiteY7" fmla="*/ 274089 h 378393"/>
                  <a:gd name="connsiteX8" fmla="*/ 4816 w 1113108"/>
                  <a:gd name="connsiteY8" fmla="*/ 80414 h 378393"/>
                  <a:gd name="connsiteX0" fmla="*/ 4816 w 1113066"/>
                  <a:gd name="connsiteY0" fmla="*/ 82957 h 380936"/>
                  <a:gd name="connsiteX1" fmla="*/ 433441 w 1113066"/>
                  <a:gd name="connsiteY1" fmla="*/ 86132 h 380936"/>
                  <a:gd name="connsiteX2" fmla="*/ 519166 w 1113066"/>
                  <a:gd name="connsiteY2" fmla="*/ 117882 h 380936"/>
                  <a:gd name="connsiteX3" fmla="*/ 608066 w 1113066"/>
                  <a:gd name="connsiteY3" fmla="*/ 70257 h 380936"/>
                  <a:gd name="connsiteX4" fmla="*/ 1112891 w 1113066"/>
                  <a:gd name="connsiteY4" fmla="*/ 16282 h 380936"/>
                  <a:gd name="connsiteX5" fmla="*/ 662041 w 1113066"/>
                  <a:gd name="connsiteY5" fmla="*/ 356007 h 380936"/>
                  <a:gd name="connsiteX6" fmla="*/ 392166 w 1113066"/>
                  <a:gd name="connsiteY6" fmla="*/ 346482 h 380936"/>
                  <a:gd name="connsiteX7" fmla="*/ 214366 w 1113066"/>
                  <a:gd name="connsiteY7" fmla="*/ 276632 h 380936"/>
                  <a:gd name="connsiteX8" fmla="*/ 4816 w 1113066"/>
                  <a:gd name="connsiteY8" fmla="*/ 82957 h 380936"/>
                  <a:gd name="connsiteX0" fmla="*/ 4816 w 1115568"/>
                  <a:gd name="connsiteY0" fmla="*/ 67070 h 365049"/>
                  <a:gd name="connsiteX1" fmla="*/ 433441 w 1115568"/>
                  <a:gd name="connsiteY1" fmla="*/ 70245 h 365049"/>
                  <a:gd name="connsiteX2" fmla="*/ 519166 w 1115568"/>
                  <a:gd name="connsiteY2" fmla="*/ 101995 h 365049"/>
                  <a:gd name="connsiteX3" fmla="*/ 608066 w 1115568"/>
                  <a:gd name="connsiteY3" fmla="*/ 54370 h 365049"/>
                  <a:gd name="connsiteX4" fmla="*/ 1112891 w 1115568"/>
                  <a:gd name="connsiteY4" fmla="*/ 395 h 365049"/>
                  <a:gd name="connsiteX5" fmla="*/ 662041 w 1115568"/>
                  <a:gd name="connsiteY5" fmla="*/ 340120 h 365049"/>
                  <a:gd name="connsiteX6" fmla="*/ 392166 w 1115568"/>
                  <a:gd name="connsiteY6" fmla="*/ 330595 h 365049"/>
                  <a:gd name="connsiteX7" fmla="*/ 214366 w 1115568"/>
                  <a:gd name="connsiteY7" fmla="*/ 260745 h 365049"/>
                  <a:gd name="connsiteX8" fmla="*/ 4816 w 1115568"/>
                  <a:gd name="connsiteY8" fmla="*/ 67070 h 365049"/>
                  <a:gd name="connsiteX0" fmla="*/ 8764 w 1119516"/>
                  <a:gd name="connsiteY0" fmla="*/ 67070 h 365049"/>
                  <a:gd name="connsiteX1" fmla="*/ 437389 w 1119516"/>
                  <a:gd name="connsiteY1" fmla="*/ 70245 h 365049"/>
                  <a:gd name="connsiteX2" fmla="*/ 523114 w 1119516"/>
                  <a:gd name="connsiteY2" fmla="*/ 101995 h 365049"/>
                  <a:gd name="connsiteX3" fmla="*/ 612014 w 1119516"/>
                  <a:gd name="connsiteY3" fmla="*/ 54370 h 365049"/>
                  <a:gd name="connsiteX4" fmla="*/ 1116839 w 1119516"/>
                  <a:gd name="connsiteY4" fmla="*/ 395 h 365049"/>
                  <a:gd name="connsiteX5" fmla="*/ 665989 w 1119516"/>
                  <a:gd name="connsiteY5" fmla="*/ 340120 h 365049"/>
                  <a:gd name="connsiteX6" fmla="*/ 396114 w 1119516"/>
                  <a:gd name="connsiteY6" fmla="*/ 330595 h 365049"/>
                  <a:gd name="connsiteX7" fmla="*/ 218314 w 1119516"/>
                  <a:gd name="connsiteY7" fmla="*/ 260745 h 365049"/>
                  <a:gd name="connsiteX8" fmla="*/ 8764 w 1119516"/>
                  <a:gd name="connsiteY8" fmla="*/ 67070 h 365049"/>
                  <a:gd name="connsiteX0" fmla="*/ 4351 w 1115103"/>
                  <a:gd name="connsiteY0" fmla="*/ 67070 h 365049"/>
                  <a:gd name="connsiteX1" fmla="*/ 420276 w 1115103"/>
                  <a:gd name="connsiteY1" fmla="*/ 60720 h 365049"/>
                  <a:gd name="connsiteX2" fmla="*/ 518701 w 1115103"/>
                  <a:gd name="connsiteY2" fmla="*/ 101995 h 365049"/>
                  <a:gd name="connsiteX3" fmla="*/ 607601 w 1115103"/>
                  <a:gd name="connsiteY3" fmla="*/ 54370 h 365049"/>
                  <a:gd name="connsiteX4" fmla="*/ 1112426 w 1115103"/>
                  <a:gd name="connsiteY4" fmla="*/ 395 h 365049"/>
                  <a:gd name="connsiteX5" fmla="*/ 661576 w 1115103"/>
                  <a:gd name="connsiteY5" fmla="*/ 340120 h 365049"/>
                  <a:gd name="connsiteX6" fmla="*/ 391701 w 1115103"/>
                  <a:gd name="connsiteY6" fmla="*/ 330595 h 365049"/>
                  <a:gd name="connsiteX7" fmla="*/ 213901 w 1115103"/>
                  <a:gd name="connsiteY7" fmla="*/ 260745 h 365049"/>
                  <a:gd name="connsiteX8" fmla="*/ 4351 w 1115103"/>
                  <a:gd name="connsiteY8" fmla="*/ 67070 h 365049"/>
                  <a:gd name="connsiteX0" fmla="*/ 6566 w 1117318"/>
                  <a:gd name="connsiteY0" fmla="*/ 67070 h 365049"/>
                  <a:gd name="connsiteX1" fmla="*/ 422491 w 1117318"/>
                  <a:gd name="connsiteY1" fmla="*/ 60720 h 365049"/>
                  <a:gd name="connsiteX2" fmla="*/ 520916 w 1117318"/>
                  <a:gd name="connsiteY2" fmla="*/ 101995 h 365049"/>
                  <a:gd name="connsiteX3" fmla="*/ 609816 w 1117318"/>
                  <a:gd name="connsiteY3" fmla="*/ 54370 h 365049"/>
                  <a:gd name="connsiteX4" fmla="*/ 1114641 w 1117318"/>
                  <a:gd name="connsiteY4" fmla="*/ 395 h 365049"/>
                  <a:gd name="connsiteX5" fmla="*/ 663791 w 1117318"/>
                  <a:gd name="connsiteY5" fmla="*/ 340120 h 365049"/>
                  <a:gd name="connsiteX6" fmla="*/ 393916 w 1117318"/>
                  <a:gd name="connsiteY6" fmla="*/ 330595 h 365049"/>
                  <a:gd name="connsiteX7" fmla="*/ 216116 w 1117318"/>
                  <a:gd name="connsiteY7" fmla="*/ 260745 h 365049"/>
                  <a:gd name="connsiteX8" fmla="*/ 6566 w 1117318"/>
                  <a:gd name="connsiteY8" fmla="*/ 67070 h 365049"/>
                  <a:gd name="connsiteX0" fmla="*/ 7462 w 1118037"/>
                  <a:gd name="connsiteY0" fmla="*/ 67074 h 373955"/>
                  <a:gd name="connsiteX1" fmla="*/ 423387 w 1118037"/>
                  <a:gd name="connsiteY1" fmla="*/ 60724 h 373955"/>
                  <a:gd name="connsiteX2" fmla="*/ 521812 w 1118037"/>
                  <a:gd name="connsiteY2" fmla="*/ 101999 h 373955"/>
                  <a:gd name="connsiteX3" fmla="*/ 610712 w 1118037"/>
                  <a:gd name="connsiteY3" fmla="*/ 54374 h 373955"/>
                  <a:gd name="connsiteX4" fmla="*/ 1115537 w 1118037"/>
                  <a:gd name="connsiteY4" fmla="*/ 399 h 373955"/>
                  <a:gd name="connsiteX5" fmla="*/ 664687 w 1118037"/>
                  <a:gd name="connsiteY5" fmla="*/ 340124 h 373955"/>
                  <a:gd name="connsiteX6" fmla="*/ 566262 w 1118037"/>
                  <a:gd name="connsiteY6" fmla="*/ 352824 h 373955"/>
                  <a:gd name="connsiteX7" fmla="*/ 217012 w 1118037"/>
                  <a:gd name="connsiteY7" fmla="*/ 260749 h 373955"/>
                  <a:gd name="connsiteX8" fmla="*/ 7462 w 1118037"/>
                  <a:gd name="connsiteY8" fmla="*/ 67074 h 373955"/>
                  <a:gd name="connsiteX0" fmla="*/ 7462 w 1124417"/>
                  <a:gd name="connsiteY0" fmla="*/ 75198 h 362376"/>
                  <a:gd name="connsiteX1" fmla="*/ 423387 w 1124417"/>
                  <a:gd name="connsiteY1" fmla="*/ 68848 h 362376"/>
                  <a:gd name="connsiteX2" fmla="*/ 521812 w 1124417"/>
                  <a:gd name="connsiteY2" fmla="*/ 110123 h 362376"/>
                  <a:gd name="connsiteX3" fmla="*/ 610712 w 1124417"/>
                  <a:gd name="connsiteY3" fmla="*/ 62498 h 362376"/>
                  <a:gd name="connsiteX4" fmla="*/ 1115537 w 1124417"/>
                  <a:gd name="connsiteY4" fmla="*/ 8523 h 362376"/>
                  <a:gd name="connsiteX5" fmla="*/ 905987 w 1124417"/>
                  <a:gd name="connsiteY5" fmla="*/ 233948 h 362376"/>
                  <a:gd name="connsiteX6" fmla="*/ 566262 w 1124417"/>
                  <a:gd name="connsiteY6" fmla="*/ 360948 h 362376"/>
                  <a:gd name="connsiteX7" fmla="*/ 217012 w 1124417"/>
                  <a:gd name="connsiteY7" fmla="*/ 268873 h 362376"/>
                  <a:gd name="connsiteX8" fmla="*/ 7462 w 1124417"/>
                  <a:gd name="connsiteY8" fmla="*/ 75198 h 362376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  <a:gd name="connsiteX0" fmla="*/ 7462 w 1124417"/>
                  <a:gd name="connsiteY0" fmla="*/ 66719 h 353897"/>
                  <a:gd name="connsiteX1" fmla="*/ 423387 w 1124417"/>
                  <a:gd name="connsiteY1" fmla="*/ 60369 h 353897"/>
                  <a:gd name="connsiteX2" fmla="*/ 521812 w 1124417"/>
                  <a:gd name="connsiteY2" fmla="*/ 101644 h 353897"/>
                  <a:gd name="connsiteX3" fmla="*/ 610712 w 1124417"/>
                  <a:gd name="connsiteY3" fmla="*/ 54019 h 353897"/>
                  <a:gd name="connsiteX4" fmla="*/ 1115537 w 1124417"/>
                  <a:gd name="connsiteY4" fmla="*/ 44 h 353897"/>
                  <a:gd name="connsiteX5" fmla="*/ 905987 w 1124417"/>
                  <a:gd name="connsiteY5" fmla="*/ 225469 h 353897"/>
                  <a:gd name="connsiteX6" fmla="*/ 566262 w 1124417"/>
                  <a:gd name="connsiteY6" fmla="*/ 352469 h 353897"/>
                  <a:gd name="connsiteX7" fmla="*/ 217012 w 1124417"/>
                  <a:gd name="connsiteY7" fmla="*/ 260394 h 353897"/>
                  <a:gd name="connsiteX8" fmla="*/ 7462 w 1124417"/>
                  <a:gd name="connsiteY8" fmla="*/ 66719 h 353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24417" h="353897">
                    <a:moveTo>
                      <a:pt x="7462" y="66719"/>
                    </a:moveTo>
                    <a:cubicBezTo>
                      <a:pt x="51383" y="61957"/>
                      <a:pt x="337662" y="54548"/>
                      <a:pt x="423387" y="60369"/>
                    </a:cubicBezTo>
                    <a:cubicBezTo>
                      <a:pt x="509112" y="66190"/>
                      <a:pt x="490591" y="102702"/>
                      <a:pt x="521812" y="101644"/>
                    </a:cubicBezTo>
                    <a:cubicBezTo>
                      <a:pt x="553033" y="100586"/>
                      <a:pt x="511758" y="86827"/>
                      <a:pt x="610712" y="54019"/>
                    </a:cubicBezTo>
                    <a:cubicBezTo>
                      <a:pt x="709666" y="21211"/>
                      <a:pt x="1066325" y="3219"/>
                      <a:pt x="1115537" y="44"/>
                    </a:cubicBezTo>
                    <a:cubicBezTo>
                      <a:pt x="1164749" y="-3131"/>
                      <a:pt x="997533" y="166732"/>
                      <a:pt x="905987" y="225469"/>
                    </a:cubicBezTo>
                    <a:cubicBezTo>
                      <a:pt x="814441" y="284207"/>
                      <a:pt x="640875" y="365698"/>
                      <a:pt x="566262" y="352469"/>
                    </a:cubicBezTo>
                    <a:cubicBezTo>
                      <a:pt x="485300" y="355115"/>
                      <a:pt x="310145" y="308019"/>
                      <a:pt x="217012" y="260394"/>
                    </a:cubicBezTo>
                    <a:cubicBezTo>
                      <a:pt x="123879" y="212769"/>
                      <a:pt x="-36459" y="71481"/>
                      <a:pt x="7462" y="6671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13EAA88-8567-0209-2BA4-FB3AAB930A69}"/>
                </a:ext>
              </a:extLst>
            </p:cNvPr>
            <p:cNvSpPr/>
            <p:nvPr/>
          </p:nvSpPr>
          <p:spPr>
            <a:xfrm>
              <a:off x="3966907" y="6327657"/>
              <a:ext cx="2509532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3ACD070C-DC9C-2A42-3EED-12FCBA187B65}"/>
                </a:ext>
              </a:extLst>
            </p:cNvPr>
            <p:cNvGrpSpPr/>
            <p:nvPr/>
          </p:nvGrpSpPr>
          <p:grpSpPr>
            <a:xfrm>
              <a:off x="5284903" y="6347744"/>
              <a:ext cx="1054009" cy="1558727"/>
              <a:chOff x="5284903" y="6347744"/>
              <a:chExt cx="1054009" cy="1558727"/>
            </a:xfrm>
          </p:grpSpPr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E59D7765-EE27-8E7B-719D-3149A13DC598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171C142C-C6E1-C34B-3757-FDE5A956982B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945CEF7A-0A11-9D44-ACAC-24CB29F04EA8}"/>
                  </a:ext>
                </a:extLst>
              </p:cNvPr>
              <p:cNvSpPr/>
              <p:nvPr/>
            </p:nvSpPr>
            <p:spPr>
              <a:xfrm rot="20615175" flipH="1">
                <a:off x="5284903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4" name="Group 483">
            <a:extLst>
              <a:ext uri="{FF2B5EF4-FFF2-40B4-BE49-F238E27FC236}">
                <a16:creationId xmlns:a16="http://schemas.microsoft.com/office/drawing/2014/main" id="{28EEDD2D-2D04-42F9-0E41-718E696121DA}"/>
              </a:ext>
            </a:extLst>
          </p:cNvPr>
          <p:cNvGrpSpPr/>
          <p:nvPr/>
        </p:nvGrpSpPr>
        <p:grpSpPr>
          <a:xfrm>
            <a:off x="7553801" y="3798391"/>
            <a:ext cx="554684" cy="872893"/>
            <a:chOff x="1037066" y="3635274"/>
            <a:chExt cx="1418627" cy="2232457"/>
          </a:xfrm>
        </p:grpSpPr>
        <p:grpSp>
          <p:nvGrpSpPr>
            <p:cNvPr id="485" name="Group 484">
              <a:extLst>
                <a:ext uri="{FF2B5EF4-FFF2-40B4-BE49-F238E27FC236}">
                  <a16:creationId xmlns:a16="http://schemas.microsoft.com/office/drawing/2014/main" id="{8601939C-108C-244B-2B88-F1A51F8A7753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32457"/>
              <a:chOff x="1035568" y="2750346"/>
              <a:chExt cx="2211507" cy="3480192"/>
            </a:xfrm>
          </p:grpSpPr>
          <p:grpSp>
            <p:nvGrpSpPr>
              <p:cNvPr id="488" name="Group 487">
                <a:extLst>
                  <a:ext uri="{FF2B5EF4-FFF2-40B4-BE49-F238E27FC236}">
                    <a16:creationId xmlns:a16="http://schemas.microsoft.com/office/drawing/2014/main" id="{9945290A-AE04-6EE3-F3D1-9A95A8686406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58515"/>
                <a:chOff x="3631168" y="4906674"/>
                <a:chExt cx="2536874" cy="3967349"/>
              </a:xfrm>
            </p:grpSpPr>
            <p:cxnSp>
              <p:nvCxnSpPr>
                <p:cNvPr id="502" name="Straight Connector 501">
                  <a:extLst>
                    <a:ext uri="{FF2B5EF4-FFF2-40B4-BE49-F238E27FC236}">
                      <a16:creationId xmlns:a16="http://schemas.microsoft.com/office/drawing/2014/main" id="{21EC10CB-F317-DCAD-C316-A342E54BFA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99238" y="7188137"/>
                  <a:ext cx="0" cy="1601342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03" name="Straight Connector 502">
                  <a:extLst>
                    <a:ext uri="{FF2B5EF4-FFF2-40B4-BE49-F238E27FC236}">
                      <a16:creationId xmlns:a16="http://schemas.microsoft.com/office/drawing/2014/main" id="{49270FDB-ABA2-3A9F-7456-51D9459B8B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504" name="Oval 503">
                  <a:extLst>
                    <a:ext uri="{FF2B5EF4-FFF2-40B4-BE49-F238E27FC236}">
                      <a16:creationId xmlns:a16="http://schemas.microsoft.com/office/drawing/2014/main" id="{6DAB200B-327B-D6D1-2433-06257ACCE358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5" name="Oval 504">
                  <a:extLst>
                    <a:ext uri="{FF2B5EF4-FFF2-40B4-BE49-F238E27FC236}">
                      <a16:creationId xmlns:a16="http://schemas.microsoft.com/office/drawing/2014/main" id="{1FA5C837-14E5-883D-6A7F-BA2E52154615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6" name="Rectangle: Top Corners Rounded 505">
                  <a:extLst>
                    <a:ext uri="{FF2B5EF4-FFF2-40B4-BE49-F238E27FC236}">
                      <a16:creationId xmlns:a16="http://schemas.microsoft.com/office/drawing/2014/main" id="{3E05F2FC-430C-59CB-B14F-1F7583501AFA}"/>
                    </a:ext>
                  </a:extLst>
                </p:cNvPr>
                <p:cNvSpPr/>
                <p:nvPr/>
              </p:nvSpPr>
              <p:spPr>
                <a:xfrm>
                  <a:off x="5000464" y="8498070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7" name="Rectangle: Top Corners Rounded 506">
                  <a:extLst>
                    <a:ext uri="{FF2B5EF4-FFF2-40B4-BE49-F238E27FC236}">
                      <a16:creationId xmlns:a16="http://schemas.microsoft.com/office/drawing/2014/main" id="{8506AB19-4699-7BEA-1132-85AFC6D3D3D1}"/>
                    </a:ext>
                  </a:extLst>
                </p:cNvPr>
                <p:cNvSpPr/>
                <p:nvPr/>
              </p:nvSpPr>
              <p:spPr>
                <a:xfrm>
                  <a:off x="4406469" y="8673713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8" name="Freeform: Shape 507">
                  <a:extLst>
                    <a:ext uri="{FF2B5EF4-FFF2-40B4-BE49-F238E27FC236}">
                      <a16:creationId xmlns:a16="http://schemas.microsoft.com/office/drawing/2014/main" id="{6A2CEED0-221E-62D9-8550-51485090F14F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9" name="Freeform: Shape 508">
                  <a:extLst>
                    <a:ext uri="{FF2B5EF4-FFF2-40B4-BE49-F238E27FC236}">
                      <a16:creationId xmlns:a16="http://schemas.microsoft.com/office/drawing/2014/main" id="{E51EB3B2-FBB7-2E5C-6091-B96C631D36CA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0" name="Freeform: Shape 509">
                  <a:extLst>
                    <a:ext uri="{FF2B5EF4-FFF2-40B4-BE49-F238E27FC236}">
                      <a16:creationId xmlns:a16="http://schemas.microsoft.com/office/drawing/2014/main" id="{97C836BF-1930-CEFB-6FE1-AE4E336C5E40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C8F693A7-83CE-46A6-1CFB-0AA2DFA28122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F81A99C0-F2A2-EE01-4F87-D0BE534F970F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DB8AADB8-A9E8-C3A9-E771-5FDBE8BB67F3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99" name="Group 498">
                <a:extLst>
                  <a:ext uri="{FF2B5EF4-FFF2-40B4-BE49-F238E27FC236}">
                    <a16:creationId xmlns:a16="http://schemas.microsoft.com/office/drawing/2014/main" id="{ACF5D2B8-623F-8A9A-7D74-1087587F7A7C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500" name="Freeform: Shape 499">
                  <a:extLst>
                    <a:ext uri="{FF2B5EF4-FFF2-40B4-BE49-F238E27FC236}">
                      <a16:creationId xmlns:a16="http://schemas.microsoft.com/office/drawing/2014/main" id="{9BB1A0B6-705C-549B-2E12-B89013C1C8D8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01" name="Freeform: Shape 500">
                  <a:extLst>
                    <a:ext uri="{FF2B5EF4-FFF2-40B4-BE49-F238E27FC236}">
                      <a16:creationId xmlns:a16="http://schemas.microsoft.com/office/drawing/2014/main" id="{C83348D9-BFD7-A452-70A3-D7C3D50F2F5D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86" name="Arc 485">
              <a:extLst>
                <a:ext uri="{FF2B5EF4-FFF2-40B4-BE49-F238E27FC236}">
                  <a16:creationId xmlns:a16="http://schemas.microsoft.com/office/drawing/2014/main" id="{F5D86EED-2487-43CF-1D78-98C2B5962901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7" name="Arc 486">
              <a:extLst>
                <a:ext uri="{FF2B5EF4-FFF2-40B4-BE49-F238E27FC236}">
                  <a16:creationId xmlns:a16="http://schemas.microsoft.com/office/drawing/2014/main" id="{0D5A830C-4CC2-EFB0-E698-8015AD8344BF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A5B383CD-0781-A194-9C52-F2ECDEAABA86}"/>
              </a:ext>
            </a:extLst>
          </p:cNvPr>
          <p:cNvGrpSpPr/>
          <p:nvPr/>
        </p:nvGrpSpPr>
        <p:grpSpPr>
          <a:xfrm>
            <a:off x="964377" y="1755058"/>
            <a:ext cx="9958033" cy="3881202"/>
            <a:chOff x="964377" y="1755058"/>
            <a:chExt cx="9958033" cy="3881202"/>
          </a:xfrm>
        </p:grpSpPr>
        <p:grpSp>
          <p:nvGrpSpPr>
            <p:cNvPr id="360" name="Group 359">
              <a:extLst>
                <a:ext uri="{FF2B5EF4-FFF2-40B4-BE49-F238E27FC236}">
                  <a16:creationId xmlns:a16="http://schemas.microsoft.com/office/drawing/2014/main" id="{89DABCED-940A-C95A-D518-4D38CF2167B2}"/>
                </a:ext>
              </a:extLst>
            </p:cNvPr>
            <p:cNvGrpSpPr/>
            <p:nvPr/>
          </p:nvGrpSpPr>
          <p:grpSpPr>
            <a:xfrm>
              <a:off x="964377" y="1755058"/>
              <a:ext cx="9958033" cy="3881202"/>
              <a:chOff x="964377" y="1755058"/>
              <a:chExt cx="9958033" cy="3881202"/>
            </a:xfrm>
          </p:grpSpPr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900AD29-7683-457C-BF81-7332C6034693}"/>
                  </a:ext>
                </a:extLst>
              </p:cNvPr>
              <p:cNvSpPr/>
              <p:nvPr/>
            </p:nvSpPr>
            <p:spPr>
              <a:xfrm>
                <a:off x="2419058" y="2567755"/>
                <a:ext cx="138922" cy="2351036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59" name="Picture 358">
                <a:extLst>
                  <a:ext uri="{FF2B5EF4-FFF2-40B4-BE49-F238E27FC236}">
                    <a16:creationId xmlns:a16="http://schemas.microsoft.com/office/drawing/2014/main" id="{EEB157F7-F4CF-1B60-EADB-18B7E9A726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21238" y="4140519"/>
                <a:ext cx="4740577" cy="1000530"/>
              </a:xfrm>
              <a:prstGeom prst="rect">
                <a:avLst/>
              </a:prstGeom>
            </p:spPr>
          </p:pic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4BE4E4E-6992-90B7-F722-ABF1783E9F79}"/>
                  </a:ext>
                </a:extLst>
              </p:cNvPr>
              <p:cNvSpPr/>
              <p:nvPr/>
            </p:nvSpPr>
            <p:spPr>
              <a:xfrm>
                <a:off x="7098912" y="2745864"/>
                <a:ext cx="1295102" cy="1920373"/>
              </a:xfrm>
              <a:custGeom>
                <a:avLst/>
                <a:gdLst>
                  <a:gd name="connsiteX0" fmla="*/ 0 w 1735733"/>
                  <a:gd name="connsiteY0" fmla="*/ 0 h 1908478"/>
                  <a:gd name="connsiteX1" fmla="*/ 1735733 w 1735733"/>
                  <a:gd name="connsiteY1" fmla="*/ 0 h 1908478"/>
                  <a:gd name="connsiteX2" fmla="*/ 1735733 w 1735733"/>
                  <a:gd name="connsiteY2" fmla="*/ 1908478 h 1908478"/>
                  <a:gd name="connsiteX3" fmla="*/ 0 w 1735733"/>
                  <a:gd name="connsiteY3" fmla="*/ 1908478 h 1908478"/>
                  <a:gd name="connsiteX4" fmla="*/ 0 w 1735733"/>
                  <a:gd name="connsiteY4" fmla="*/ 0 h 1908478"/>
                  <a:gd name="connsiteX5" fmla="*/ 674723 w 1735733"/>
                  <a:gd name="connsiteY5" fmla="*/ 319594 h 1908478"/>
                  <a:gd name="connsiteX6" fmla="*/ 105182 w 1735733"/>
                  <a:gd name="connsiteY6" fmla="*/ 889135 h 1908478"/>
                  <a:gd name="connsiteX7" fmla="*/ 105182 w 1735733"/>
                  <a:gd name="connsiteY7" fmla="*/ 1854405 h 1908478"/>
                  <a:gd name="connsiteX8" fmla="*/ 1619920 w 1735733"/>
                  <a:gd name="connsiteY8" fmla="*/ 1854405 h 1908478"/>
                  <a:gd name="connsiteX9" fmla="*/ 1619920 w 1735733"/>
                  <a:gd name="connsiteY9" fmla="*/ 889135 h 1908478"/>
                  <a:gd name="connsiteX10" fmla="*/ 1050379 w 1735733"/>
                  <a:gd name="connsiteY10" fmla="*/ 319594 h 1908478"/>
                  <a:gd name="connsiteX11" fmla="*/ 674723 w 1735733"/>
                  <a:gd name="connsiteY11" fmla="*/ 319594 h 190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35733" h="1908478">
                    <a:moveTo>
                      <a:pt x="0" y="0"/>
                    </a:moveTo>
                    <a:lnTo>
                      <a:pt x="1735733" y="0"/>
                    </a:lnTo>
                    <a:lnTo>
                      <a:pt x="1735733" y="1908478"/>
                    </a:lnTo>
                    <a:lnTo>
                      <a:pt x="0" y="1908478"/>
                    </a:lnTo>
                    <a:lnTo>
                      <a:pt x="0" y="0"/>
                    </a:lnTo>
                    <a:close/>
                    <a:moveTo>
                      <a:pt x="674723" y="319594"/>
                    </a:moveTo>
                    <a:cubicBezTo>
                      <a:pt x="360174" y="319594"/>
                      <a:pt x="105182" y="574586"/>
                      <a:pt x="105182" y="889135"/>
                    </a:cubicBezTo>
                    <a:lnTo>
                      <a:pt x="105182" y="1854405"/>
                    </a:lnTo>
                    <a:lnTo>
                      <a:pt x="1619920" y="1854405"/>
                    </a:lnTo>
                    <a:lnTo>
                      <a:pt x="1619920" y="889135"/>
                    </a:lnTo>
                    <a:cubicBezTo>
                      <a:pt x="1619920" y="574586"/>
                      <a:pt x="1364928" y="319594"/>
                      <a:pt x="1050379" y="319594"/>
                    </a:cubicBezTo>
                    <a:lnTo>
                      <a:pt x="674723" y="319594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991D9772-2476-51AA-E448-427102BBA764}"/>
                  </a:ext>
                </a:extLst>
              </p:cNvPr>
              <p:cNvSpPr/>
              <p:nvPr/>
            </p:nvSpPr>
            <p:spPr>
              <a:xfrm>
                <a:off x="5204530" y="2719664"/>
                <a:ext cx="1781152" cy="1958417"/>
              </a:xfrm>
              <a:custGeom>
                <a:avLst/>
                <a:gdLst>
                  <a:gd name="connsiteX0" fmla="*/ 0 w 1735733"/>
                  <a:gd name="connsiteY0" fmla="*/ 0 h 1908478"/>
                  <a:gd name="connsiteX1" fmla="*/ 1735733 w 1735733"/>
                  <a:gd name="connsiteY1" fmla="*/ 0 h 1908478"/>
                  <a:gd name="connsiteX2" fmla="*/ 1735733 w 1735733"/>
                  <a:gd name="connsiteY2" fmla="*/ 1908478 h 1908478"/>
                  <a:gd name="connsiteX3" fmla="*/ 0 w 1735733"/>
                  <a:gd name="connsiteY3" fmla="*/ 1908478 h 1908478"/>
                  <a:gd name="connsiteX4" fmla="*/ 0 w 1735733"/>
                  <a:gd name="connsiteY4" fmla="*/ 0 h 1908478"/>
                  <a:gd name="connsiteX5" fmla="*/ 674723 w 1735733"/>
                  <a:gd name="connsiteY5" fmla="*/ 319594 h 1908478"/>
                  <a:gd name="connsiteX6" fmla="*/ 105182 w 1735733"/>
                  <a:gd name="connsiteY6" fmla="*/ 889135 h 1908478"/>
                  <a:gd name="connsiteX7" fmla="*/ 105182 w 1735733"/>
                  <a:gd name="connsiteY7" fmla="*/ 1854405 h 1908478"/>
                  <a:gd name="connsiteX8" fmla="*/ 1619920 w 1735733"/>
                  <a:gd name="connsiteY8" fmla="*/ 1854405 h 1908478"/>
                  <a:gd name="connsiteX9" fmla="*/ 1619920 w 1735733"/>
                  <a:gd name="connsiteY9" fmla="*/ 889135 h 1908478"/>
                  <a:gd name="connsiteX10" fmla="*/ 1050379 w 1735733"/>
                  <a:gd name="connsiteY10" fmla="*/ 319594 h 1908478"/>
                  <a:gd name="connsiteX11" fmla="*/ 674723 w 1735733"/>
                  <a:gd name="connsiteY11" fmla="*/ 319594 h 190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35733" h="1908478">
                    <a:moveTo>
                      <a:pt x="0" y="0"/>
                    </a:moveTo>
                    <a:lnTo>
                      <a:pt x="1735733" y="0"/>
                    </a:lnTo>
                    <a:lnTo>
                      <a:pt x="1735733" y="1908478"/>
                    </a:lnTo>
                    <a:lnTo>
                      <a:pt x="0" y="1908478"/>
                    </a:lnTo>
                    <a:lnTo>
                      <a:pt x="0" y="0"/>
                    </a:lnTo>
                    <a:close/>
                    <a:moveTo>
                      <a:pt x="674723" y="319594"/>
                    </a:moveTo>
                    <a:cubicBezTo>
                      <a:pt x="360174" y="319594"/>
                      <a:pt x="105182" y="574586"/>
                      <a:pt x="105182" y="889135"/>
                    </a:cubicBezTo>
                    <a:lnTo>
                      <a:pt x="105182" y="1854405"/>
                    </a:lnTo>
                    <a:lnTo>
                      <a:pt x="1619920" y="1854405"/>
                    </a:lnTo>
                    <a:lnTo>
                      <a:pt x="1619920" y="889135"/>
                    </a:lnTo>
                    <a:cubicBezTo>
                      <a:pt x="1619920" y="574586"/>
                      <a:pt x="1364928" y="319594"/>
                      <a:pt x="1050379" y="319594"/>
                    </a:cubicBezTo>
                    <a:lnTo>
                      <a:pt x="674723" y="319594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A7902C7B-9EEB-2B7A-C6BD-32BE3FBD13BB}"/>
                  </a:ext>
                </a:extLst>
              </p:cNvPr>
              <p:cNvGrpSpPr/>
              <p:nvPr/>
            </p:nvGrpSpPr>
            <p:grpSpPr>
              <a:xfrm>
                <a:off x="2589261" y="2903499"/>
                <a:ext cx="489218" cy="524628"/>
                <a:chOff x="3870375" y="2979940"/>
                <a:chExt cx="311838" cy="334409"/>
              </a:xfrm>
              <a:solidFill>
                <a:schemeClr val="tx1"/>
              </a:solidFill>
            </p:grpSpPr>
            <p:cxnSp>
              <p:nvCxnSpPr>
                <p:cNvPr id="97" name="Straight Connector 96">
                  <a:extLst>
                    <a:ext uri="{FF2B5EF4-FFF2-40B4-BE49-F238E27FC236}">
                      <a16:creationId xmlns:a16="http://schemas.microsoft.com/office/drawing/2014/main" id="{6C04BA12-CD42-7EBC-AB54-E3CDE01E15FD}"/>
                    </a:ext>
                  </a:extLst>
                </p:cNvPr>
                <p:cNvCxnSpPr/>
                <p:nvPr/>
              </p:nvCxnSpPr>
              <p:spPr>
                <a:xfrm>
                  <a:off x="4030980" y="2979940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4B352EBD-68CD-534B-065E-49A62FDDD84A}"/>
                    </a:ext>
                  </a:extLst>
                </p:cNvPr>
                <p:cNvSpPr/>
                <p:nvPr/>
              </p:nvSpPr>
              <p:spPr>
                <a:xfrm>
                  <a:off x="3870375" y="3200049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F644FBDE-3780-EE84-E14E-6CFC0AF2182A}"/>
                  </a:ext>
                </a:extLst>
              </p:cNvPr>
              <p:cNvGrpSpPr/>
              <p:nvPr/>
            </p:nvGrpSpPr>
            <p:grpSpPr>
              <a:xfrm>
                <a:off x="4275747" y="3428122"/>
                <a:ext cx="289821" cy="310798"/>
                <a:chOff x="3870375" y="2979940"/>
                <a:chExt cx="311838" cy="334409"/>
              </a:xfrm>
              <a:solidFill>
                <a:schemeClr val="tx1"/>
              </a:solidFill>
            </p:grpSpPr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EC6AC985-AB98-4DA1-B0D8-E22D616CC42F}"/>
                    </a:ext>
                  </a:extLst>
                </p:cNvPr>
                <p:cNvCxnSpPr/>
                <p:nvPr/>
              </p:nvCxnSpPr>
              <p:spPr>
                <a:xfrm>
                  <a:off x="4030980" y="2979940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2" name="Oval 97">
                  <a:extLst>
                    <a:ext uri="{FF2B5EF4-FFF2-40B4-BE49-F238E27FC236}">
                      <a16:creationId xmlns:a16="http://schemas.microsoft.com/office/drawing/2014/main" id="{7FEC3598-BD7C-3E27-E257-12F79792B9F8}"/>
                    </a:ext>
                  </a:extLst>
                </p:cNvPr>
                <p:cNvSpPr/>
                <p:nvPr/>
              </p:nvSpPr>
              <p:spPr>
                <a:xfrm>
                  <a:off x="3870375" y="3200049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80DE4AD8-46FB-540F-166F-365351D8ED3F}"/>
                  </a:ext>
                </a:extLst>
              </p:cNvPr>
              <p:cNvGrpSpPr/>
              <p:nvPr/>
            </p:nvGrpSpPr>
            <p:grpSpPr>
              <a:xfrm>
                <a:off x="5816120" y="2910089"/>
                <a:ext cx="489218" cy="524628"/>
                <a:chOff x="3870375" y="2979940"/>
                <a:chExt cx="311838" cy="334409"/>
              </a:xfrm>
              <a:solidFill>
                <a:schemeClr val="tx1"/>
              </a:solidFill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A2A76DC7-9B63-DEAB-8A1B-32F0B20086E9}"/>
                    </a:ext>
                  </a:extLst>
                </p:cNvPr>
                <p:cNvCxnSpPr/>
                <p:nvPr/>
              </p:nvCxnSpPr>
              <p:spPr>
                <a:xfrm>
                  <a:off x="4030980" y="2979940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5" name="Oval 97">
                  <a:extLst>
                    <a:ext uri="{FF2B5EF4-FFF2-40B4-BE49-F238E27FC236}">
                      <a16:creationId xmlns:a16="http://schemas.microsoft.com/office/drawing/2014/main" id="{322EE641-A433-24B7-9052-A883E214B957}"/>
                    </a:ext>
                  </a:extLst>
                </p:cNvPr>
                <p:cNvSpPr/>
                <p:nvPr/>
              </p:nvSpPr>
              <p:spPr>
                <a:xfrm>
                  <a:off x="3870375" y="3200049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379E687B-4680-E82B-DC54-69BB412CC481}"/>
                  </a:ext>
                </a:extLst>
              </p:cNvPr>
              <p:cNvGrpSpPr/>
              <p:nvPr/>
            </p:nvGrpSpPr>
            <p:grpSpPr>
              <a:xfrm>
                <a:off x="7497983" y="2898427"/>
                <a:ext cx="489218" cy="524634"/>
                <a:chOff x="3830311" y="2972508"/>
                <a:chExt cx="311838" cy="334413"/>
              </a:xfrm>
              <a:solidFill>
                <a:schemeClr val="tx1"/>
              </a:solidFill>
            </p:grpSpPr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C591DDD3-56DA-3773-309C-D4F12D3DFEAB}"/>
                    </a:ext>
                  </a:extLst>
                </p:cNvPr>
                <p:cNvCxnSpPr/>
                <p:nvPr/>
              </p:nvCxnSpPr>
              <p:spPr>
                <a:xfrm>
                  <a:off x="3990916" y="2972508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8" name="Oval 97">
                  <a:extLst>
                    <a:ext uri="{FF2B5EF4-FFF2-40B4-BE49-F238E27FC236}">
                      <a16:creationId xmlns:a16="http://schemas.microsoft.com/office/drawing/2014/main" id="{AECFAA4A-792D-CDF5-699C-15FD3B27706A}"/>
                    </a:ext>
                  </a:extLst>
                </p:cNvPr>
                <p:cNvSpPr/>
                <p:nvPr/>
              </p:nvSpPr>
              <p:spPr>
                <a:xfrm>
                  <a:off x="3830311" y="3192621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C8A03904-E7B5-3D52-494F-995BA689F1D0}"/>
                  </a:ext>
                </a:extLst>
              </p:cNvPr>
              <p:cNvGrpSpPr/>
              <p:nvPr/>
            </p:nvGrpSpPr>
            <p:grpSpPr>
              <a:xfrm>
                <a:off x="8741500" y="2898549"/>
                <a:ext cx="382361" cy="410037"/>
                <a:chOff x="3870375" y="2979940"/>
                <a:chExt cx="311838" cy="334409"/>
              </a:xfrm>
              <a:solidFill>
                <a:schemeClr val="tx1"/>
              </a:solidFill>
            </p:grpSpPr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3C3DC665-7361-709F-4003-2CB9364C138D}"/>
                    </a:ext>
                  </a:extLst>
                </p:cNvPr>
                <p:cNvCxnSpPr/>
                <p:nvPr/>
              </p:nvCxnSpPr>
              <p:spPr>
                <a:xfrm>
                  <a:off x="4030980" y="2979940"/>
                  <a:ext cx="0" cy="293844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1" name="Oval 97">
                  <a:extLst>
                    <a:ext uri="{FF2B5EF4-FFF2-40B4-BE49-F238E27FC236}">
                      <a16:creationId xmlns:a16="http://schemas.microsoft.com/office/drawing/2014/main" id="{92243E2C-F519-EE7A-3815-24A37FE7890C}"/>
                    </a:ext>
                  </a:extLst>
                </p:cNvPr>
                <p:cNvSpPr/>
                <p:nvPr/>
              </p:nvSpPr>
              <p:spPr>
                <a:xfrm>
                  <a:off x="3870375" y="3200049"/>
                  <a:ext cx="311838" cy="114300"/>
                </a:xfrm>
                <a:custGeom>
                  <a:avLst/>
                  <a:gdLst>
                    <a:gd name="connsiteX0" fmla="*/ 0 w 311838"/>
                    <a:gd name="connsiteY0" fmla="*/ 22860 h 45719"/>
                    <a:gd name="connsiteX1" fmla="*/ 155919 w 311838"/>
                    <a:gd name="connsiteY1" fmla="*/ 0 h 45719"/>
                    <a:gd name="connsiteX2" fmla="*/ 311838 w 311838"/>
                    <a:gd name="connsiteY2" fmla="*/ 22860 h 45719"/>
                    <a:gd name="connsiteX3" fmla="*/ 155919 w 311838"/>
                    <a:gd name="connsiteY3" fmla="*/ 45720 h 45719"/>
                    <a:gd name="connsiteX4" fmla="*/ 0 w 311838"/>
                    <a:gd name="connsiteY4" fmla="*/ 22860 h 45719"/>
                    <a:gd name="connsiteX0" fmla="*/ 0 w 311838"/>
                    <a:gd name="connsiteY0" fmla="*/ 91440 h 114300"/>
                    <a:gd name="connsiteX1" fmla="*/ 155919 w 311838"/>
                    <a:gd name="connsiteY1" fmla="*/ 0 h 114300"/>
                    <a:gd name="connsiteX2" fmla="*/ 311838 w 311838"/>
                    <a:gd name="connsiteY2" fmla="*/ 91440 h 114300"/>
                    <a:gd name="connsiteX3" fmla="*/ 155919 w 311838"/>
                    <a:gd name="connsiteY3" fmla="*/ 114300 h 114300"/>
                    <a:gd name="connsiteX4" fmla="*/ 0 w 311838"/>
                    <a:gd name="connsiteY4" fmla="*/ 9144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838" h="114300">
                      <a:moveTo>
                        <a:pt x="0" y="91440"/>
                      </a:moveTo>
                      <a:cubicBezTo>
                        <a:pt x="0" y="72390"/>
                        <a:pt x="69807" y="0"/>
                        <a:pt x="155919" y="0"/>
                      </a:cubicBezTo>
                      <a:cubicBezTo>
                        <a:pt x="242031" y="0"/>
                        <a:pt x="311838" y="78815"/>
                        <a:pt x="311838" y="91440"/>
                      </a:cubicBezTo>
                      <a:cubicBezTo>
                        <a:pt x="311838" y="104065"/>
                        <a:pt x="242031" y="114300"/>
                        <a:pt x="155919" y="114300"/>
                      </a:cubicBezTo>
                      <a:cubicBezTo>
                        <a:pt x="69807" y="114300"/>
                        <a:pt x="0" y="110490"/>
                        <a:pt x="0" y="9144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29509FF-0D00-1119-1F8B-649BD2C5F12E}"/>
                  </a:ext>
                </a:extLst>
              </p:cNvPr>
              <p:cNvSpPr/>
              <p:nvPr/>
            </p:nvSpPr>
            <p:spPr>
              <a:xfrm>
                <a:off x="3649208" y="2966849"/>
                <a:ext cx="1470571" cy="2485351"/>
              </a:xfrm>
              <a:custGeom>
                <a:avLst/>
                <a:gdLst>
                  <a:gd name="connsiteX0" fmla="*/ 0 w 937373"/>
                  <a:gd name="connsiteY0" fmla="*/ 0 h 1584215"/>
                  <a:gd name="connsiteX1" fmla="*/ 937373 w 937373"/>
                  <a:gd name="connsiteY1" fmla="*/ 0 h 1584215"/>
                  <a:gd name="connsiteX2" fmla="*/ 937373 w 937373"/>
                  <a:gd name="connsiteY2" fmla="*/ 1584215 h 1584215"/>
                  <a:gd name="connsiteX3" fmla="*/ 0 w 937373"/>
                  <a:gd name="connsiteY3" fmla="*/ 1584215 h 1584215"/>
                  <a:gd name="connsiteX4" fmla="*/ 0 w 937373"/>
                  <a:gd name="connsiteY4" fmla="*/ 1569241 h 1584215"/>
                  <a:gd name="connsiteX5" fmla="*/ 930295 w 937373"/>
                  <a:gd name="connsiteY5" fmla="*/ 1569241 h 1584215"/>
                  <a:gd name="connsiteX6" fmla="*/ 930295 w 937373"/>
                  <a:gd name="connsiteY6" fmla="*/ 498612 h 1584215"/>
                  <a:gd name="connsiteX7" fmla="*/ 509152 w 937373"/>
                  <a:gd name="connsiteY7" fmla="*/ 77469 h 1584215"/>
                  <a:gd name="connsiteX8" fmla="*/ 418033 w 937373"/>
                  <a:gd name="connsiteY8" fmla="*/ 77469 h 1584215"/>
                  <a:gd name="connsiteX9" fmla="*/ 5446 w 937373"/>
                  <a:gd name="connsiteY9" fmla="*/ 413737 h 1584215"/>
                  <a:gd name="connsiteX10" fmla="*/ 0 w 937373"/>
                  <a:gd name="connsiteY10" fmla="*/ 467761 h 1584215"/>
                  <a:gd name="connsiteX11" fmla="*/ 0 w 937373"/>
                  <a:gd name="connsiteY11" fmla="*/ 0 h 1584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7373" h="1584215">
                    <a:moveTo>
                      <a:pt x="0" y="0"/>
                    </a:moveTo>
                    <a:lnTo>
                      <a:pt x="937373" y="0"/>
                    </a:lnTo>
                    <a:lnTo>
                      <a:pt x="937373" y="1584215"/>
                    </a:lnTo>
                    <a:lnTo>
                      <a:pt x="0" y="1584215"/>
                    </a:lnTo>
                    <a:lnTo>
                      <a:pt x="0" y="1569241"/>
                    </a:lnTo>
                    <a:lnTo>
                      <a:pt x="930295" y="1569241"/>
                    </a:lnTo>
                    <a:lnTo>
                      <a:pt x="930295" y="498612"/>
                    </a:lnTo>
                    <a:cubicBezTo>
                      <a:pt x="930295" y="266021"/>
                      <a:pt x="741743" y="77469"/>
                      <a:pt x="509152" y="77469"/>
                    </a:cubicBezTo>
                    <a:lnTo>
                      <a:pt x="418033" y="77469"/>
                    </a:lnTo>
                    <a:cubicBezTo>
                      <a:pt x="214516" y="77469"/>
                      <a:pt x="44716" y="221829"/>
                      <a:pt x="5446" y="413737"/>
                    </a:cubicBezTo>
                    <a:lnTo>
                      <a:pt x="0" y="4677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rgbClr val="A75F4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6AEB0FD-03E3-8CDE-237D-13DC90F5718E}"/>
                  </a:ext>
                </a:extLst>
              </p:cNvPr>
              <p:cNvSpPr/>
              <p:nvPr/>
            </p:nvSpPr>
            <p:spPr>
              <a:xfrm>
                <a:off x="3649208" y="3088384"/>
                <a:ext cx="1459467" cy="2340324"/>
              </a:xfrm>
              <a:custGeom>
                <a:avLst/>
                <a:gdLst>
                  <a:gd name="connsiteX0" fmla="*/ 418033 w 930295"/>
                  <a:gd name="connsiteY0" fmla="*/ 0 h 1491772"/>
                  <a:gd name="connsiteX1" fmla="*/ 509152 w 930295"/>
                  <a:gd name="connsiteY1" fmla="*/ 0 h 1491772"/>
                  <a:gd name="connsiteX2" fmla="*/ 930295 w 930295"/>
                  <a:gd name="connsiteY2" fmla="*/ 421143 h 1491772"/>
                  <a:gd name="connsiteX3" fmla="*/ 930295 w 930295"/>
                  <a:gd name="connsiteY3" fmla="*/ 1491772 h 1491772"/>
                  <a:gd name="connsiteX4" fmla="*/ 0 w 930295"/>
                  <a:gd name="connsiteY4" fmla="*/ 1491772 h 1491772"/>
                  <a:gd name="connsiteX5" fmla="*/ 0 w 930295"/>
                  <a:gd name="connsiteY5" fmla="*/ 390292 h 1491772"/>
                  <a:gd name="connsiteX6" fmla="*/ 5446 w 930295"/>
                  <a:gd name="connsiteY6" fmla="*/ 336268 h 1491772"/>
                  <a:gd name="connsiteX7" fmla="*/ 418033 w 930295"/>
                  <a:gd name="connsiteY7" fmla="*/ 0 h 1491772"/>
                  <a:gd name="connsiteX8" fmla="*/ 423496 w 930295"/>
                  <a:gd name="connsiteY8" fmla="*/ 257390 h 1491772"/>
                  <a:gd name="connsiteX9" fmla="*/ 244973 w 930295"/>
                  <a:gd name="connsiteY9" fmla="*/ 435913 h 1491772"/>
                  <a:gd name="connsiteX10" fmla="*/ 244973 w 930295"/>
                  <a:gd name="connsiteY10" fmla="*/ 978486 h 1491772"/>
                  <a:gd name="connsiteX11" fmla="*/ 703725 w 930295"/>
                  <a:gd name="connsiteY11" fmla="*/ 978486 h 1491772"/>
                  <a:gd name="connsiteX12" fmla="*/ 703725 w 930295"/>
                  <a:gd name="connsiteY12" fmla="*/ 435913 h 1491772"/>
                  <a:gd name="connsiteX13" fmla="*/ 525202 w 930295"/>
                  <a:gd name="connsiteY13" fmla="*/ 257390 h 1491772"/>
                  <a:gd name="connsiteX14" fmla="*/ 423496 w 930295"/>
                  <a:gd name="connsiteY14" fmla="*/ 257390 h 1491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30295" h="1491772">
                    <a:moveTo>
                      <a:pt x="418033" y="0"/>
                    </a:moveTo>
                    <a:lnTo>
                      <a:pt x="509152" y="0"/>
                    </a:lnTo>
                    <a:cubicBezTo>
                      <a:pt x="741743" y="0"/>
                      <a:pt x="930295" y="188552"/>
                      <a:pt x="930295" y="421143"/>
                    </a:cubicBezTo>
                    <a:lnTo>
                      <a:pt x="930295" y="1491772"/>
                    </a:lnTo>
                    <a:lnTo>
                      <a:pt x="0" y="1491772"/>
                    </a:lnTo>
                    <a:lnTo>
                      <a:pt x="0" y="390292"/>
                    </a:lnTo>
                    <a:lnTo>
                      <a:pt x="5446" y="336268"/>
                    </a:lnTo>
                    <a:cubicBezTo>
                      <a:pt x="44716" y="144360"/>
                      <a:pt x="214516" y="0"/>
                      <a:pt x="418033" y="0"/>
                    </a:cubicBezTo>
                    <a:close/>
                    <a:moveTo>
                      <a:pt x="423496" y="257390"/>
                    </a:moveTo>
                    <a:cubicBezTo>
                      <a:pt x="324900" y="257390"/>
                      <a:pt x="244973" y="337317"/>
                      <a:pt x="244973" y="435913"/>
                    </a:cubicBezTo>
                    <a:lnTo>
                      <a:pt x="244973" y="978486"/>
                    </a:lnTo>
                    <a:lnTo>
                      <a:pt x="703725" y="978486"/>
                    </a:lnTo>
                    <a:lnTo>
                      <a:pt x="703725" y="435913"/>
                    </a:lnTo>
                    <a:cubicBezTo>
                      <a:pt x="703725" y="337317"/>
                      <a:pt x="623798" y="257390"/>
                      <a:pt x="525202" y="257390"/>
                    </a:cubicBezTo>
                    <a:lnTo>
                      <a:pt x="423496" y="257390"/>
                    </a:lnTo>
                    <a:close/>
                  </a:path>
                </a:pathLst>
              </a:custGeom>
              <a:solidFill>
                <a:srgbClr val="E0A67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8685741F-C088-16F2-1EE9-D81C6871B9B5}"/>
                  </a:ext>
                </a:extLst>
              </p:cNvPr>
              <p:cNvSpPr/>
              <p:nvPr/>
            </p:nvSpPr>
            <p:spPr>
              <a:xfrm>
                <a:off x="9043958" y="3006975"/>
                <a:ext cx="1076798" cy="373472"/>
              </a:xfrm>
              <a:custGeom>
                <a:avLst/>
                <a:gdLst>
                  <a:gd name="connsiteX0" fmla="*/ 0 w 317008"/>
                  <a:gd name="connsiteY0" fmla="*/ 0 h 45719"/>
                  <a:gd name="connsiteX1" fmla="*/ 317008 w 317008"/>
                  <a:gd name="connsiteY1" fmla="*/ 0 h 45719"/>
                  <a:gd name="connsiteX2" fmla="*/ 317008 w 317008"/>
                  <a:gd name="connsiteY2" fmla="*/ 45719 h 45719"/>
                  <a:gd name="connsiteX3" fmla="*/ 0 w 317008"/>
                  <a:gd name="connsiteY3" fmla="*/ 45719 h 45719"/>
                  <a:gd name="connsiteX4" fmla="*/ 0 w 317008"/>
                  <a:gd name="connsiteY4" fmla="*/ 0 h 45719"/>
                  <a:gd name="connsiteX0" fmla="*/ 0 w 526558"/>
                  <a:gd name="connsiteY0" fmla="*/ 0 h 45719"/>
                  <a:gd name="connsiteX1" fmla="*/ 317008 w 526558"/>
                  <a:gd name="connsiteY1" fmla="*/ 0 h 45719"/>
                  <a:gd name="connsiteX2" fmla="*/ 526558 w 526558"/>
                  <a:gd name="connsiteY2" fmla="*/ 1269 h 45719"/>
                  <a:gd name="connsiteX3" fmla="*/ 0 w 526558"/>
                  <a:gd name="connsiteY3" fmla="*/ 45719 h 45719"/>
                  <a:gd name="connsiteX4" fmla="*/ 0 w 526558"/>
                  <a:gd name="connsiteY4" fmla="*/ 0 h 45719"/>
                  <a:gd name="connsiteX0" fmla="*/ 0 w 520208"/>
                  <a:gd name="connsiteY0" fmla="*/ 0 h 204469"/>
                  <a:gd name="connsiteX1" fmla="*/ 317008 w 520208"/>
                  <a:gd name="connsiteY1" fmla="*/ 0 h 204469"/>
                  <a:gd name="connsiteX2" fmla="*/ 520208 w 520208"/>
                  <a:gd name="connsiteY2" fmla="*/ 204469 h 204469"/>
                  <a:gd name="connsiteX3" fmla="*/ 0 w 520208"/>
                  <a:gd name="connsiteY3" fmla="*/ 45719 h 204469"/>
                  <a:gd name="connsiteX4" fmla="*/ 0 w 520208"/>
                  <a:gd name="connsiteY4" fmla="*/ 0 h 204469"/>
                  <a:gd name="connsiteX0" fmla="*/ 0 w 526558"/>
                  <a:gd name="connsiteY0" fmla="*/ 12700 h 217169"/>
                  <a:gd name="connsiteX1" fmla="*/ 526558 w 526558"/>
                  <a:gd name="connsiteY1" fmla="*/ 0 h 217169"/>
                  <a:gd name="connsiteX2" fmla="*/ 520208 w 526558"/>
                  <a:gd name="connsiteY2" fmla="*/ 217169 h 217169"/>
                  <a:gd name="connsiteX3" fmla="*/ 0 w 526558"/>
                  <a:gd name="connsiteY3" fmla="*/ 58419 h 217169"/>
                  <a:gd name="connsiteX4" fmla="*/ 0 w 526558"/>
                  <a:gd name="connsiteY4" fmla="*/ 12700 h 217169"/>
                  <a:gd name="connsiteX0" fmla="*/ 0 w 558308"/>
                  <a:gd name="connsiteY0" fmla="*/ 19050 h 217169"/>
                  <a:gd name="connsiteX1" fmla="*/ 558308 w 558308"/>
                  <a:gd name="connsiteY1" fmla="*/ 0 h 217169"/>
                  <a:gd name="connsiteX2" fmla="*/ 551958 w 558308"/>
                  <a:gd name="connsiteY2" fmla="*/ 217169 h 217169"/>
                  <a:gd name="connsiteX3" fmla="*/ 31750 w 558308"/>
                  <a:gd name="connsiteY3" fmla="*/ 58419 h 217169"/>
                  <a:gd name="connsiteX4" fmla="*/ 0 w 558308"/>
                  <a:gd name="connsiteY4" fmla="*/ 19050 h 217169"/>
                  <a:gd name="connsiteX0" fmla="*/ 0 w 558308"/>
                  <a:gd name="connsiteY0" fmla="*/ 19050 h 312419"/>
                  <a:gd name="connsiteX1" fmla="*/ 558308 w 558308"/>
                  <a:gd name="connsiteY1" fmla="*/ 0 h 312419"/>
                  <a:gd name="connsiteX2" fmla="*/ 551958 w 558308"/>
                  <a:gd name="connsiteY2" fmla="*/ 217169 h 312419"/>
                  <a:gd name="connsiteX3" fmla="*/ 165100 w 558308"/>
                  <a:gd name="connsiteY3" fmla="*/ 312419 h 312419"/>
                  <a:gd name="connsiteX4" fmla="*/ 0 w 558308"/>
                  <a:gd name="connsiteY4" fmla="*/ 19050 h 312419"/>
                  <a:gd name="connsiteX0" fmla="*/ 0 w 558308"/>
                  <a:gd name="connsiteY0" fmla="*/ 19050 h 471169"/>
                  <a:gd name="connsiteX1" fmla="*/ 558308 w 558308"/>
                  <a:gd name="connsiteY1" fmla="*/ 0 h 471169"/>
                  <a:gd name="connsiteX2" fmla="*/ 551958 w 558308"/>
                  <a:gd name="connsiteY2" fmla="*/ 217169 h 471169"/>
                  <a:gd name="connsiteX3" fmla="*/ 133350 w 558308"/>
                  <a:gd name="connsiteY3" fmla="*/ 471169 h 471169"/>
                  <a:gd name="connsiteX4" fmla="*/ 0 w 558308"/>
                  <a:gd name="connsiteY4" fmla="*/ 19050 h 471169"/>
                  <a:gd name="connsiteX0" fmla="*/ 0 w 558308"/>
                  <a:gd name="connsiteY0" fmla="*/ 19050 h 471169"/>
                  <a:gd name="connsiteX1" fmla="*/ 558308 w 558308"/>
                  <a:gd name="connsiteY1" fmla="*/ 0 h 471169"/>
                  <a:gd name="connsiteX2" fmla="*/ 551958 w 558308"/>
                  <a:gd name="connsiteY2" fmla="*/ 217169 h 471169"/>
                  <a:gd name="connsiteX3" fmla="*/ 202452 w 558308"/>
                  <a:gd name="connsiteY3" fmla="*/ 328558 h 471169"/>
                  <a:gd name="connsiteX4" fmla="*/ 133350 w 558308"/>
                  <a:gd name="connsiteY4" fmla="*/ 471169 h 471169"/>
                  <a:gd name="connsiteX5" fmla="*/ 0 w 558308"/>
                  <a:gd name="connsiteY5" fmla="*/ 19050 h 471169"/>
                  <a:gd name="connsiteX0" fmla="*/ 0 w 558308"/>
                  <a:gd name="connsiteY0" fmla="*/ 19050 h 471169"/>
                  <a:gd name="connsiteX1" fmla="*/ 558308 w 558308"/>
                  <a:gd name="connsiteY1" fmla="*/ 0 h 471169"/>
                  <a:gd name="connsiteX2" fmla="*/ 551958 w 558308"/>
                  <a:gd name="connsiteY2" fmla="*/ 217169 h 471169"/>
                  <a:gd name="connsiteX3" fmla="*/ 202452 w 558308"/>
                  <a:gd name="connsiteY3" fmla="*/ 328558 h 471169"/>
                  <a:gd name="connsiteX4" fmla="*/ 133350 w 558308"/>
                  <a:gd name="connsiteY4" fmla="*/ 471169 h 471169"/>
                  <a:gd name="connsiteX5" fmla="*/ 113552 w 558308"/>
                  <a:gd name="connsiteY5" fmla="*/ 201558 h 471169"/>
                  <a:gd name="connsiteX6" fmla="*/ 0 w 558308"/>
                  <a:gd name="connsiteY6" fmla="*/ 19050 h 471169"/>
                  <a:gd name="connsiteX0" fmla="*/ 0 w 615458"/>
                  <a:gd name="connsiteY0" fmla="*/ 6350 h 471169"/>
                  <a:gd name="connsiteX1" fmla="*/ 615458 w 615458"/>
                  <a:gd name="connsiteY1" fmla="*/ 0 h 471169"/>
                  <a:gd name="connsiteX2" fmla="*/ 609108 w 615458"/>
                  <a:gd name="connsiteY2" fmla="*/ 217169 h 471169"/>
                  <a:gd name="connsiteX3" fmla="*/ 259602 w 615458"/>
                  <a:gd name="connsiteY3" fmla="*/ 328558 h 471169"/>
                  <a:gd name="connsiteX4" fmla="*/ 190500 w 615458"/>
                  <a:gd name="connsiteY4" fmla="*/ 471169 h 471169"/>
                  <a:gd name="connsiteX5" fmla="*/ 170702 w 615458"/>
                  <a:gd name="connsiteY5" fmla="*/ 201558 h 471169"/>
                  <a:gd name="connsiteX6" fmla="*/ 0 w 615458"/>
                  <a:gd name="connsiteY6" fmla="*/ 6350 h 471169"/>
                  <a:gd name="connsiteX0" fmla="*/ 0 w 615458"/>
                  <a:gd name="connsiteY0" fmla="*/ 6350 h 471169"/>
                  <a:gd name="connsiteX1" fmla="*/ 615458 w 615458"/>
                  <a:gd name="connsiteY1" fmla="*/ 0 h 471169"/>
                  <a:gd name="connsiteX2" fmla="*/ 609108 w 615458"/>
                  <a:gd name="connsiteY2" fmla="*/ 217169 h 471169"/>
                  <a:gd name="connsiteX3" fmla="*/ 259602 w 615458"/>
                  <a:gd name="connsiteY3" fmla="*/ 328558 h 471169"/>
                  <a:gd name="connsiteX4" fmla="*/ 190500 w 615458"/>
                  <a:gd name="connsiteY4" fmla="*/ 471169 h 471169"/>
                  <a:gd name="connsiteX5" fmla="*/ 170702 w 615458"/>
                  <a:gd name="connsiteY5" fmla="*/ 201558 h 471169"/>
                  <a:gd name="connsiteX6" fmla="*/ 0 w 615458"/>
                  <a:gd name="connsiteY6" fmla="*/ 6350 h 471169"/>
                  <a:gd name="connsiteX0" fmla="*/ 0 w 615458"/>
                  <a:gd name="connsiteY0" fmla="*/ 6350 h 471169"/>
                  <a:gd name="connsiteX1" fmla="*/ 615458 w 615458"/>
                  <a:gd name="connsiteY1" fmla="*/ 0 h 471169"/>
                  <a:gd name="connsiteX2" fmla="*/ 609108 w 615458"/>
                  <a:gd name="connsiteY2" fmla="*/ 217169 h 471169"/>
                  <a:gd name="connsiteX3" fmla="*/ 259602 w 615458"/>
                  <a:gd name="connsiteY3" fmla="*/ 328558 h 471169"/>
                  <a:gd name="connsiteX4" fmla="*/ 190500 w 615458"/>
                  <a:gd name="connsiteY4" fmla="*/ 471169 h 471169"/>
                  <a:gd name="connsiteX5" fmla="*/ 170702 w 615458"/>
                  <a:gd name="connsiteY5" fmla="*/ 201558 h 471169"/>
                  <a:gd name="connsiteX6" fmla="*/ 0 w 615458"/>
                  <a:gd name="connsiteY6" fmla="*/ 6350 h 471169"/>
                  <a:gd name="connsiteX0" fmla="*/ 0 w 615458"/>
                  <a:gd name="connsiteY0" fmla="*/ 6350 h 471169"/>
                  <a:gd name="connsiteX1" fmla="*/ 615458 w 615458"/>
                  <a:gd name="connsiteY1" fmla="*/ 0 h 471169"/>
                  <a:gd name="connsiteX2" fmla="*/ 609108 w 615458"/>
                  <a:gd name="connsiteY2" fmla="*/ 217169 h 471169"/>
                  <a:gd name="connsiteX3" fmla="*/ 259602 w 615458"/>
                  <a:gd name="connsiteY3" fmla="*/ 328558 h 471169"/>
                  <a:gd name="connsiteX4" fmla="*/ 190500 w 615458"/>
                  <a:gd name="connsiteY4" fmla="*/ 471169 h 471169"/>
                  <a:gd name="connsiteX5" fmla="*/ 158002 w 615458"/>
                  <a:gd name="connsiteY5" fmla="*/ 201558 h 471169"/>
                  <a:gd name="connsiteX6" fmla="*/ 0 w 615458"/>
                  <a:gd name="connsiteY6" fmla="*/ 6350 h 471169"/>
                  <a:gd name="connsiteX0" fmla="*/ 0 w 615458"/>
                  <a:gd name="connsiteY0" fmla="*/ 6350 h 477519"/>
                  <a:gd name="connsiteX1" fmla="*/ 615458 w 615458"/>
                  <a:gd name="connsiteY1" fmla="*/ 0 h 477519"/>
                  <a:gd name="connsiteX2" fmla="*/ 609108 w 615458"/>
                  <a:gd name="connsiteY2" fmla="*/ 217169 h 477519"/>
                  <a:gd name="connsiteX3" fmla="*/ 259602 w 615458"/>
                  <a:gd name="connsiteY3" fmla="*/ 328558 h 477519"/>
                  <a:gd name="connsiteX4" fmla="*/ 174625 w 615458"/>
                  <a:gd name="connsiteY4" fmla="*/ 477519 h 477519"/>
                  <a:gd name="connsiteX5" fmla="*/ 158002 w 615458"/>
                  <a:gd name="connsiteY5" fmla="*/ 201558 h 477519"/>
                  <a:gd name="connsiteX6" fmla="*/ 0 w 615458"/>
                  <a:gd name="connsiteY6" fmla="*/ 6350 h 477519"/>
                  <a:gd name="connsiteX0" fmla="*/ 0 w 615458"/>
                  <a:gd name="connsiteY0" fmla="*/ 6350 h 477519"/>
                  <a:gd name="connsiteX1" fmla="*/ 615458 w 615458"/>
                  <a:gd name="connsiteY1" fmla="*/ 0 h 477519"/>
                  <a:gd name="connsiteX2" fmla="*/ 609108 w 615458"/>
                  <a:gd name="connsiteY2" fmla="*/ 217169 h 477519"/>
                  <a:gd name="connsiteX3" fmla="*/ 259602 w 615458"/>
                  <a:gd name="connsiteY3" fmla="*/ 328558 h 477519"/>
                  <a:gd name="connsiteX4" fmla="*/ 174625 w 615458"/>
                  <a:gd name="connsiteY4" fmla="*/ 477519 h 477519"/>
                  <a:gd name="connsiteX5" fmla="*/ 158002 w 615458"/>
                  <a:gd name="connsiteY5" fmla="*/ 201558 h 477519"/>
                  <a:gd name="connsiteX6" fmla="*/ 0 w 615458"/>
                  <a:gd name="connsiteY6" fmla="*/ 6350 h 477519"/>
                  <a:gd name="connsiteX0" fmla="*/ 0 w 615458"/>
                  <a:gd name="connsiteY0" fmla="*/ 6350 h 477519"/>
                  <a:gd name="connsiteX1" fmla="*/ 615458 w 615458"/>
                  <a:gd name="connsiteY1" fmla="*/ 0 h 477519"/>
                  <a:gd name="connsiteX2" fmla="*/ 609108 w 615458"/>
                  <a:gd name="connsiteY2" fmla="*/ 217169 h 477519"/>
                  <a:gd name="connsiteX3" fmla="*/ 285002 w 615458"/>
                  <a:gd name="connsiteY3" fmla="*/ 328558 h 477519"/>
                  <a:gd name="connsiteX4" fmla="*/ 174625 w 615458"/>
                  <a:gd name="connsiteY4" fmla="*/ 477519 h 477519"/>
                  <a:gd name="connsiteX5" fmla="*/ 158002 w 615458"/>
                  <a:gd name="connsiteY5" fmla="*/ 201558 h 477519"/>
                  <a:gd name="connsiteX6" fmla="*/ 0 w 615458"/>
                  <a:gd name="connsiteY6" fmla="*/ 6350 h 477519"/>
                  <a:gd name="connsiteX0" fmla="*/ 0 w 615458"/>
                  <a:gd name="connsiteY0" fmla="*/ 6350 h 477519"/>
                  <a:gd name="connsiteX1" fmla="*/ 615458 w 615458"/>
                  <a:gd name="connsiteY1" fmla="*/ 0 h 477519"/>
                  <a:gd name="connsiteX2" fmla="*/ 609108 w 615458"/>
                  <a:gd name="connsiteY2" fmla="*/ 217169 h 477519"/>
                  <a:gd name="connsiteX3" fmla="*/ 285002 w 615458"/>
                  <a:gd name="connsiteY3" fmla="*/ 328558 h 477519"/>
                  <a:gd name="connsiteX4" fmla="*/ 174625 w 615458"/>
                  <a:gd name="connsiteY4" fmla="*/ 477519 h 477519"/>
                  <a:gd name="connsiteX5" fmla="*/ 158002 w 615458"/>
                  <a:gd name="connsiteY5" fmla="*/ 201558 h 477519"/>
                  <a:gd name="connsiteX6" fmla="*/ 0 w 615458"/>
                  <a:gd name="connsiteY6" fmla="*/ 6350 h 477519"/>
                  <a:gd name="connsiteX0" fmla="*/ 0 w 628158"/>
                  <a:gd name="connsiteY0" fmla="*/ 6350 h 477519"/>
                  <a:gd name="connsiteX1" fmla="*/ 615458 w 628158"/>
                  <a:gd name="connsiteY1" fmla="*/ 0 h 477519"/>
                  <a:gd name="connsiteX2" fmla="*/ 628158 w 628158"/>
                  <a:gd name="connsiteY2" fmla="*/ 217169 h 477519"/>
                  <a:gd name="connsiteX3" fmla="*/ 285002 w 628158"/>
                  <a:gd name="connsiteY3" fmla="*/ 328558 h 477519"/>
                  <a:gd name="connsiteX4" fmla="*/ 174625 w 628158"/>
                  <a:gd name="connsiteY4" fmla="*/ 477519 h 477519"/>
                  <a:gd name="connsiteX5" fmla="*/ 158002 w 628158"/>
                  <a:gd name="connsiteY5" fmla="*/ 201558 h 477519"/>
                  <a:gd name="connsiteX6" fmla="*/ 0 w 628158"/>
                  <a:gd name="connsiteY6" fmla="*/ 6350 h 477519"/>
                  <a:gd name="connsiteX0" fmla="*/ 0 w 628158"/>
                  <a:gd name="connsiteY0" fmla="*/ 6350 h 334203"/>
                  <a:gd name="connsiteX1" fmla="*/ 615458 w 628158"/>
                  <a:gd name="connsiteY1" fmla="*/ 0 h 334203"/>
                  <a:gd name="connsiteX2" fmla="*/ 628158 w 628158"/>
                  <a:gd name="connsiteY2" fmla="*/ 217169 h 334203"/>
                  <a:gd name="connsiteX3" fmla="*/ 285002 w 628158"/>
                  <a:gd name="connsiteY3" fmla="*/ 328558 h 334203"/>
                  <a:gd name="connsiteX4" fmla="*/ 165908 w 628158"/>
                  <a:gd name="connsiteY4" fmla="*/ 206057 h 334203"/>
                  <a:gd name="connsiteX5" fmla="*/ 158002 w 628158"/>
                  <a:gd name="connsiteY5" fmla="*/ 201558 h 334203"/>
                  <a:gd name="connsiteX6" fmla="*/ 0 w 628158"/>
                  <a:gd name="connsiteY6" fmla="*/ 6350 h 334203"/>
                  <a:gd name="connsiteX0" fmla="*/ 0 w 628158"/>
                  <a:gd name="connsiteY0" fmla="*/ 6350 h 238059"/>
                  <a:gd name="connsiteX1" fmla="*/ 615458 w 628158"/>
                  <a:gd name="connsiteY1" fmla="*/ 0 h 238059"/>
                  <a:gd name="connsiteX2" fmla="*/ 628158 w 628158"/>
                  <a:gd name="connsiteY2" fmla="*/ 217169 h 238059"/>
                  <a:gd name="connsiteX3" fmla="*/ 393965 w 628158"/>
                  <a:gd name="connsiteY3" fmla="*/ 228545 h 238059"/>
                  <a:gd name="connsiteX4" fmla="*/ 165908 w 628158"/>
                  <a:gd name="connsiteY4" fmla="*/ 206057 h 238059"/>
                  <a:gd name="connsiteX5" fmla="*/ 158002 w 628158"/>
                  <a:gd name="connsiteY5" fmla="*/ 201558 h 238059"/>
                  <a:gd name="connsiteX6" fmla="*/ 0 w 628158"/>
                  <a:gd name="connsiteY6" fmla="*/ 6350 h 238059"/>
                  <a:gd name="connsiteX0" fmla="*/ 0 w 628158"/>
                  <a:gd name="connsiteY0" fmla="*/ 6350 h 238059"/>
                  <a:gd name="connsiteX1" fmla="*/ 615458 w 628158"/>
                  <a:gd name="connsiteY1" fmla="*/ 0 h 238059"/>
                  <a:gd name="connsiteX2" fmla="*/ 628158 w 628158"/>
                  <a:gd name="connsiteY2" fmla="*/ 217169 h 238059"/>
                  <a:gd name="connsiteX3" fmla="*/ 350380 w 628158"/>
                  <a:gd name="connsiteY3" fmla="*/ 228545 h 238059"/>
                  <a:gd name="connsiteX4" fmla="*/ 165908 w 628158"/>
                  <a:gd name="connsiteY4" fmla="*/ 206057 h 238059"/>
                  <a:gd name="connsiteX5" fmla="*/ 158002 w 628158"/>
                  <a:gd name="connsiteY5" fmla="*/ 201558 h 238059"/>
                  <a:gd name="connsiteX6" fmla="*/ 0 w 628158"/>
                  <a:gd name="connsiteY6" fmla="*/ 6350 h 238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8158" h="238059">
                    <a:moveTo>
                      <a:pt x="0" y="6350"/>
                    </a:moveTo>
                    <a:lnTo>
                      <a:pt x="615458" y="0"/>
                    </a:lnTo>
                    <a:lnTo>
                      <a:pt x="628158" y="217169"/>
                    </a:lnTo>
                    <a:cubicBezTo>
                      <a:pt x="518006" y="283932"/>
                      <a:pt x="460532" y="161782"/>
                      <a:pt x="350380" y="228545"/>
                    </a:cubicBezTo>
                    <a:cubicBezTo>
                      <a:pt x="309354" y="271849"/>
                      <a:pt x="172009" y="150053"/>
                      <a:pt x="165908" y="206057"/>
                    </a:cubicBezTo>
                    <a:cubicBezTo>
                      <a:pt x="142375" y="118303"/>
                      <a:pt x="159310" y="311537"/>
                      <a:pt x="158002" y="201558"/>
                    </a:cubicBezTo>
                    <a:cubicBezTo>
                      <a:pt x="120151" y="95214"/>
                      <a:pt x="56901" y="71419"/>
                      <a:pt x="0" y="6350"/>
                    </a:cubicBezTo>
                    <a:close/>
                  </a:path>
                </a:pathLst>
              </a:custGeom>
              <a:solidFill>
                <a:srgbClr val="A05B4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7">
                <a:extLst>
                  <a:ext uri="{FF2B5EF4-FFF2-40B4-BE49-F238E27FC236}">
                    <a16:creationId xmlns:a16="http://schemas.microsoft.com/office/drawing/2014/main" id="{A62D6BA3-2C68-37D9-BB82-F36E3C1EA56F}"/>
                  </a:ext>
                </a:extLst>
              </p:cNvPr>
              <p:cNvSpPr/>
              <p:nvPr/>
            </p:nvSpPr>
            <p:spPr>
              <a:xfrm rot="2909788">
                <a:off x="9708329" y="2919196"/>
                <a:ext cx="718616" cy="434344"/>
              </a:xfrm>
              <a:custGeom>
                <a:avLst/>
                <a:gdLst>
                  <a:gd name="connsiteX0" fmla="*/ 0 w 570696"/>
                  <a:gd name="connsiteY0" fmla="*/ 247650 h 247650"/>
                  <a:gd name="connsiteX1" fmla="*/ 231480 w 570696"/>
                  <a:gd name="connsiteY1" fmla="*/ 0 h 247650"/>
                  <a:gd name="connsiteX2" fmla="*/ 570696 w 570696"/>
                  <a:gd name="connsiteY2" fmla="*/ 247650 h 247650"/>
                  <a:gd name="connsiteX3" fmla="*/ 0 w 570696"/>
                  <a:gd name="connsiteY3" fmla="*/ 247650 h 247650"/>
                  <a:gd name="connsiteX0" fmla="*/ 0 w 570696"/>
                  <a:gd name="connsiteY0" fmla="*/ 265700 h 265700"/>
                  <a:gd name="connsiteX1" fmla="*/ 261083 w 570696"/>
                  <a:gd name="connsiteY1" fmla="*/ 0 h 265700"/>
                  <a:gd name="connsiteX2" fmla="*/ 570696 w 570696"/>
                  <a:gd name="connsiteY2" fmla="*/ 265700 h 265700"/>
                  <a:gd name="connsiteX3" fmla="*/ 0 w 570696"/>
                  <a:gd name="connsiteY3" fmla="*/ 265700 h 265700"/>
                  <a:gd name="connsiteX0" fmla="*/ 0 w 570696"/>
                  <a:gd name="connsiteY0" fmla="*/ 265700 h 265702"/>
                  <a:gd name="connsiteX1" fmla="*/ 261083 w 570696"/>
                  <a:gd name="connsiteY1" fmla="*/ 0 h 265702"/>
                  <a:gd name="connsiteX2" fmla="*/ 570696 w 570696"/>
                  <a:gd name="connsiteY2" fmla="*/ 265700 h 265702"/>
                  <a:gd name="connsiteX3" fmla="*/ 252347 w 570696"/>
                  <a:gd name="connsiteY3" fmla="*/ 180970 h 265702"/>
                  <a:gd name="connsiteX4" fmla="*/ 0 w 570696"/>
                  <a:gd name="connsiteY4" fmla="*/ 265700 h 265702"/>
                  <a:gd name="connsiteX0" fmla="*/ 0 w 549962"/>
                  <a:gd name="connsiteY0" fmla="*/ 265700 h 265700"/>
                  <a:gd name="connsiteX1" fmla="*/ 261083 w 549962"/>
                  <a:gd name="connsiteY1" fmla="*/ 0 h 265700"/>
                  <a:gd name="connsiteX2" fmla="*/ 549962 w 549962"/>
                  <a:gd name="connsiteY2" fmla="*/ 253056 h 265700"/>
                  <a:gd name="connsiteX3" fmla="*/ 252347 w 549962"/>
                  <a:gd name="connsiteY3" fmla="*/ 180970 h 265700"/>
                  <a:gd name="connsiteX4" fmla="*/ 0 w 549962"/>
                  <a:gd name="connsiteY4" fmla="*/ 265700 h 26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962" h="265700">
                    <a:moveTo>
                      <a:pt x="0" y="265700"/>
                    </a:moveTo>
                    <a:lnTo>
                      <a:pt x="261083" y="0"/>
                    </a:lnTo>
                    <a:lnTo>
                      <a:pt x="549962" y="253056"/>
                    </a:lnTo>
                    <a:cubicBezTo>
                      <a:pt x="453998" y="253612"/>
                      <a:pt x="348311" y="180414"/>
                      <a:pt x="252347" y="180970"/>
                    </a:cubicBezTo>
                    <a:lnTo>
                      <a:pt x="0" y="265700"/>
                    </a:lnTo>
                    <a:close/>
                  </a:path>
                </a:pathLst>
              </a:custGeom>
              <a:solidFill>
                <a:srgbClr val="A05B4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7">
                <a:extLst>
                  <a:ext uri="{FF2B5EF4-FFF2-40B4-BE49-F238E27FC236}">
                    <a16:creationId xmlns:a16="http://schemas.microsoft.com/office/drawing/2014/main" id="{F1B49194-558B-2D16-9EC4-D1DE24C1278E}"/>
                  </a:ext>
                </a:extLst>
              </p:cNvPr>
              <p:cNvSpPr/>
              <p:nvPr/>
            </p:nvSpPr>
            <p:spPr>
              <a:xfrm rot="18833591">
                <a:off x="10024749" y="2980513"/>
                <a:ext cx="718616" cy="323729"/>
              </a:xfrm>
              <a:custGeom>
                <a:avLst/>
                <a:gdLst>
                  <a:gd name="connsiteX0" fmla="*/ 0 w 570696"/>
                  <a:gd name="connsiteY0" fmla="*/ 247650 h 247650"/>
                  <a:gd name="connsiteX1" fmla="*/ 231480 w 570696"/>
                  <a:gd name="connsiteY1" fmla="*/ 0 h 247650"/>
                  <a:gd name="connsiteX2" fmla="*/ 570696 w 570696"/>
                  <a:gd name="connsiteY2" fmla="*/ 247650 h 247650"/>
                  <a:gd name="connsiteX3" fmla="*/ 0 w 570696"/>
                  <a:gd name="connsiteY3" fmla="*/ 247650 h 247650"/>
                  <a:gd name="connsiteX0" fmla="*/ 0 w 570696"/>
                  <a:gd name="connsiteY0" fmla="*/ 265700 h 265700"/>
                  <a:gd name="connsiteX1" fmla="*/ 261083 w 570696"/>
                  <a:gd name="connsiteY1" fmla="*/ 0 h 265700"/>
                  <a:gd name="connsiteX2" fmla="*/ 570696 w 570696"/>
                  <a:gd name="connsiteY2" fmla="*/ 265700 h 265700"/>
                  <a:gd name="connsiteX3" fmla="*/ 0 w 570696"/>
                  <a:gd name="connsiteY3" fmla="*/ 265700 h 265700"/>
                  <a:gd name="connsiteX0" fmla="*/ 0 w 570696"/>
                  <a:gd name="connsiteY0" fmla="*/ 265700 h 265702"/>
                  <a:gd name="connsiteX1" fmla="*/ 261083 w 570696"/>
                  <a:gd name="connsiteY1" fmla="*/ 0 h 265702"/>
                  <a:gd name="connsiteX2" fmla="*/ 570696 w 570696"/>
                  <a:gd name="connsiteY2" fmla="*/ 265700 h 265702"/>
                  <a:gd name="connsiteX3" fmla="*/ 252347 w 570696"/>
                  <a:gd name="connsiteY3" fmla="*/ 180970 h 265702"/>
                  <a:gd name="connsiteX4" fmla="*/ 0 w 570696"/>
                  <a:gd name="connsiteY4" fmla="*/ 265700 h 265702"/>
                  <a:gd name="connsiteX0" fmla="*/ 0 w 549962"/>
                  <a:gd name="connsiteY0" fmla="*/ 265700 h 265700"/>
                  <a:gd name="connsiteX1" fmla="*/ 261083 w 549962"/>
                  <a:gd name="connsiteY1" fmla="*/ 0 h 265700"/>
                  <a:gd name="connsiteX2" fmla="*/ 549962 w 549962"/>
                  <a:gd name="connsiteY2" fmla="*/ 253056 h 265700"/>
                  <a:gd name="connsiteX3" fmla="*/ 252347 w 549962"/>
                  <a:gd name="connsiteY3" fmla="*/ 180970 h 265700"/>
                  <a:gd name="connsiteX4" fmla="*/ 0 w 549962"/>
                  <a:gd name="connsiteY4" fmla="*/ 265700 h 26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962" h="265700">
                    <a:moveTo>
                      <a:pt x="0" y="265700"/>
                    </a:moveTo>
                    <a:lnTo>
                      <a:pt x="261083" y="0"/>
                    </a:lnTo>
                    <a:lnTo>
                      <a:pt x="549962" y="253056"/>
                    </a:lnTo>
                    <a:cubicBezTo>
                      <a:pt x="453998" y="253612"/>
                      <a:pt x="348311" y="180414"/>
                      <a:pt x="252347" y="180970"/>
                    </a:cubicBezTo>
                    <a:lnTo>
                      <a:pt x="0" y="265700"/>
                    </a:lnTo>
                    <a:close/>
                  </a:path>
                </a:pathLst>
              </a:custGeom>
              <a:solidFill>
                <a:srgbClr val="A05B4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10CAFF0-7D5E-5501-F06C-7DD9EFA36856}"/>
                  </a:ext>
                </a:extLst>
              </p:cNvPr>
              <p:cNvSpPr/>
              <p:nvPr/>
            </p:nvSpPr>
            <p:spPr>
              <a:xfrm>
                <a:off x="964377" y="1755058"/>
                <a:ext cx="9958033" cy="968308"/>
              </a:xfrm>
              <a:custGeom>
                <a:avLst/>
                <a:gdLst>
                  <a:gd name="connsiteX0" fmla="*/ 0 w 2118360"/>
                  <a:gd name="connsiteY0" fmla="*/ 0 h 121920"/>
                  <a:gd name="connsiteX1" fmla="*/ 2118360 w 2118360"/>
                  <a:gd name="connsiteY1" fmla="*/ 0 h 121920"/>
                  <a:gd name="connsiteX2" fmla="*/ 2118360 w 2118360"/>
                  <a:gd name="connsiteY2" fmla="*/ 121920 h 121920"/>
                  <a:gd name="connsiteX3" fmla="*/ 0 w 2118360"/>
                  <a:gd name="connsiteY3" fmla="*/ 121920 h 121920"/>
                  <a:gd name="connsiteX4" fmla="*/ 0 w 2118360"/>
                  <a:gd name="connsiteY4" fmla="*/ 0 h 121920"/>
                  <a:gd name="connsiteX0" fmla="*/ 2186940 w 4305300"/>
                  <a:gd name="connsiteY0" fmla="*/ 0 h 601980"/>
                  <a:gd name="connsiteX1" fmla="*/ 4305300 w 4305300"/>
                  <a:gd name="connsiteY1" fmla="*/ 0 h 601980"/>
                  <a:gd name="connsiteX2" fmla="*/ 4305300 w 4305300"/>
                  <a:gd name="connsiteY2" fmla="*/ 121920 h 601980"/>
                  <a:gd name="connsiteX3" fmla="*/ 0 w 4305300"/>
                  <a:gd name="connsiteY3" fmla="*/ 601980 h 601980"/>
                  <a:gd name="connsiteX4" fmla="*/ 2186940 w 4305300"/>
                  <a:gd name="connsiteY4" fmla="*/ 0 h 601980"/>
                  <a:gd name="connsiteX0" fmla="*/ 2186940 w 6347460"/>
                  <a:gd name="connsiteY0" fmla="*/ 0 h 617220"/>
                  <a:gd name="connsiteX1" fmla="*/ 4305300 w 6347460"/>
                  <a:gd name="connsiteY1" fmla="*/ 0 h 617220"/>
                  <a:gd name="connsiteX2" fmla="*/ 6347460 w 6347460"/>
                  <a:gd name="connsiteY2" fmla="*/ 617220 h 617220"/>
                  <a:gd name="connsiteX3" fmla="*/ 0 w 6347460"/>
                  <a:gd name="connsiteY3" fmla="*/ 601980 h 617220"/>
                  <a:gd name="connsiteX4" fmla="*/ 2186940 w 6347460"/>
                  <a:gd name="connsiteY4" fmla="*/ 0 h 617220"/>
                  <a:gd name="connsiteX0" fmla="*/ 2186940 w 6347460"/>
                  <a:gd name="connsiteY0" fmla="*/ 0 h 617220"/>
                  <a:gd name="connsiteX1" fmla="*/ 4305300 w 6347460"/>
                  <a:gd name="connsiteY1" fmla="*/ 0 h 617220"/>
                  <a:gd name="connsiteX2" fmla="*/ 6347460 w 6347460"/>
                  <a:gd name="connsiteY2" fmla="*/ 617220 h 617220"/>
                  <a:gd name="connsiteX3" fmla="*/ 0 w 6347460"/>
                  <a:gd name="connsiteY3" fmla="*/ 617158 h 617220"/>
                  <a:gd name="connsiteX4" fmla="*/ 2186940 w 6347460"/>
                  <a:gd name="connsiteY4" fmla="*/ 0 h 617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47460" h="617220">
                    <a:moveTo>
                      <a:pt x="2186940" y="0"/>
                    </a:moveTo>
                    <a:lnTo>
                      <a:pt x="4305300" y="0"/>
                    </a:lnTo>
                    <a:lnTo>
                      <a:pt x="6347460" y="617220"/>
                    </a:lnTo>
                    <a:lnTo>
                      <a:pt x="0" y="617158"/>
                    </a:lnTo>
                    <a:lnTo>
                      <a:pt x="2186940" y="0"/>
                    </a:lnTo>
                    <a:close/>
                  </a:path>
                </a:pathLst>
              </a:custGeom>
              <a:solidFill>
                <a:srgbClr val="35737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D5E5D81E-E6D7-D8B0-B6E3-75D3FB2B925F}"/>
                  </a:ext>
                </a:extLst>
              </p:cNvPr>
              <p:cNvSpPr/>
              <p:nvPr/>
            </p:nvSpPr>
            <p:spPr>
              <a:xfrm rot="2839008">
                <a:off x="1383315" y="2989156"/>
                <a:ext cx="839359" cy="405029"/>
              </a:xfrm>
              <a:custGeom>
                <a:avLst/>
                <a:gdLst>
                  <a:gd name="connsiteX0" fmla="*/ 0 w 570696"/>
                  <a:gd name="connsiteY0" fmla="*/ 247650 h 247650"/>
                  <a:gd name="connsiteX1" fmla="*/ 231480 w 570696"/>
                  <a:gd name="connsiteY1" fmla="*/ 0 h 247650"/>
                  <a:gd name="connsiteX2" fmla="*/ 570696 w 570696"/>
                  <a:gd name="connsiteY2" fmla="*/ 247650 h 247650"/>
                  <a:gd name="connsiteX3" fmla="*/ 0 w 570696"/>
                  <a:gd name="connsiteY3" fmla="*/ 247650 h 247650"/>
                  <a:gd name="connsiteX0" fmla="*/ 0 w 570696"/>
                  <a:gd name="connsiteY0" fmla="*/ 265700 h 265700"/>
                  <a:gd name="connsiteX1" fmla="*/ 261083 w 570696"/>
                  <a:gd name="connsiteY1" fmla="*/ 0 h 265700"/>
                  <a:gd name="connsiteX2" fmla="*/ 570696 w 570696"/>
                  <a:gd name="connsiteY2" fmla="*/ 265700 h 265700"/>
                  <a:gd name="connsiteX3" fmla="*/ 0 w 570696"/>
                  <a:gd name="connsiteY3" fmla="*/ 265700 h 265700"/>
                  <a:gd name="connsiteX0" fmla="*/ 0 w 570696"/>
                  <a:gd name="connsiteY0" fmla="*/ 265700 h 265702"/>
                  <a:gd name="connsiteX1" fmla="*/ 261083 w 570696"/>
                  <a:gd name="connsiteY1" fmla="*/ 0 h 265702"/>
                  <a:gd name="connsiteX2" fmla="*/ 570696 w 570696"/>
                  <a:gd name="connsiteY2" fmla="*/ 265700 h 265702"/>
                  <a:gd name="connsiteX3" fmla="*/ 252347 w 570696"/>
                  <a:gd name="connsiteY3" fmla="*/ 180970 h 265702"/>
                  <a:gd name="connsiteX4" fmla="*/ 0 w 570696"/>
                  <a:gd name="connsiteY4" fmla="*/ 265700 h 265702"/>
                  <a:gd name="connsiteX0" fmla="*/ 0 w 549962"/>
                  <a:gd name="connsiteY0" fmla="*/ 265700 h 265700"/>
                  <a:gd name="connsiteX1" fmla="*/ 261083 w 549962"/>
                  <a:gd name="connsiteY1" fmla="*/ 0 h 265700"/>
                  <a:gd name="connsiteX2" fmla="*/ 549962 w 549962"/>
                  <a:gd name="connsiteY2" fmla="*/ 253056 h 265700"/>
                  <a:gd name="connsiteX3" fmla="*/ 252347 w 549962"/>
                  <a:gd name="connsiteY3" fmla="*/ 180970 h 265700"/>
                  <a:gd name="connsiteX4" fmla="*/ 0 w 549962"/>
                  <a:gd name="connsiteY4" fmla="*/ 265700 h 26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962" h="265700">
                    <a:moveTo>
                      <a:pt x="0" y="265700"/>
                    </a:moveTo>
                    <a:lnTo>
                      <a:pt x="261083" y="0"/>
                    </a:lnTo>
                    <a:lnTo>
                      <a:pt x="549962" y="253056"/>
                    </a:lnTo>
                    <a:cubicBezTo>
                      <a:pt x="453998" y="253612"/>
                      <a:pt x="348311" y="180414"/>
                      <a:pt x="252347" y="180970"/>
                    </a:cubicBezTo>
                    <a:lnTo>
                      <a:pt x="0" y="265700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Isosceles Triangle 7">
                <a:extLst>
                  <a:ext uri="{FF2B5EF4-FFF2-40B4-BE49-F238E27FC236}">
                    <a16:creationId xmlns:a16="http://schemas.microsoft.com/office/drawing/2014/main" id="{78A7E57C-EDAD-B330-B990-BB29252BDD09}"/>
                  </a:ext>
                </a:extLst>
              </p:cNvPr>
              <p:cNvSpPr/>
              <p:nvPr/>
            </p:nvSpPr>
            <p:spPr>
              <a:xfrm rot="18561654">
                <a:off x="8371793" y="3004455"/>
                <a:ext cx="585922" cy="243894"/>
              </a:xfrm>
              <a:custGeom>
                <a:avLst/>
                <a:gdLst>
                  <a:gd name="connsiteX0" fmla="*/ 0 w 570696"/>
                  <a:gd name="connsiteY0" fmla="*/ 247650 h 247650"/>
                  <a:gd name="connsiteX1" fmla="*/ 231480 w 570696"/>
                  <a:gd name="connsiteY1" fmla="*/ 0 h 247650"/>
                  <a:gd name="connsiteX2" fmla="*/ 570696 w 570696"/>
                  <a:gd name="connsiteY2" fmla="*/ 247650 h 247650"/>
                  <a:gd name="connsiteX3" fmla="*/ 0 w 570696"/>
                  <a:gd name="connsiteY3" fmla="*/ 247650 h 247650"/>
                  <a:gd name="connsiteX0" fmla="*/ 0 w 570696"/>
                  <a:gd name="connsiteY0" fmla="*/ 265700 h 265700"/>
                  <a:gd name="connsiteX1" fmla="*/ 261083 w 570696"/>
                  <a:gd name="connsiteY1" fmla="*/ 0 h 265700"/>
                  <a:gd name="connsiteX2" fmla="*/ 570696 w 570696"/>
                  <a:gd name="connsiteY2" fmla="*/ 265700 h 265700"/>
                  <a:gd name="connsiteX3" fmla="*/ 0 w 570696"/>
                  <a:gd name="connsiteY3" fmla="*/ 265700 h 265700"/>
                  <a:gd name="connsiteX0" fmla="*/ 0 w 570696"/>
                  <a:gd name="connsiteY0" fmla="*/ 265700 h 265702"/>
                  <a:gd name="connsiteX1" fmla="*/ 261083 w 570696"/>
                  <a:gd name="connsiteY1" fmla="*/ 0 h 265702"/>
                  <a:gd name="connsiteX2" fmla="*/ 570696 w 570696"/>
                  <a:gd name="connsiteY2" fmla="*/ 265700 h 265702"/>
                  <a:gd name="connsiteX3" fmla="*/ 252347 w 570696"/>
                  <a:gd name="connsiteY3" fmla="*/ 180970 h 265702"/>
                  <a:gd name="connsiteX4" fmla="*/ 0 w 570696"/>
                  <a:gd name="connsiteY4" fmla="*/ 265700 h 265702"/>
                  <a:gd name="connsiteX0" fmla="*/ 0 w 549962"/>
                  <a:gd name="connsiteY0" fmla="*/ 265700 h 265700"/>
                  <a:gd name="connsiteX1" fmla="*/ 261083 w 549962"/>
                  <a:gd name="connsiteY1" fmla="*/ 0 h 265700"/>
                  <a:gd name="connsiteX2" fmla="*/ 549962 w 549962"/>
                  <a:gd name="connsiteY2" fmla="*/ 253056 h 265700"/>
                  <a:gd name="connsiteX3" fmla="*/ 252347 w 549962"/>
                  <a:gd name="connsiteY3" fmla="*/ 180970 h 265700"/>
                  <a:gd name="connsiteX4" fmla="*/ 0 w 549962"/>
                  <a:gd name="connsiteY4" fmla="*/ 265700 h 26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962" h="265700">
                    <a:moveTo>
                      <a:pt x="0" y="265700"/>
                    </a:moveTo>
                    <a:lnTo>
                      <a:pt x="261083" y="0"/>
                    </a:lnTo>
                    <a:lnTo>
                      <a:pt x="549962" y="253056"/>
                    </a:lnTo>
                    <a:cubicBezTo>
                      <a:pt x="453998" y="253612"/>
                      <a:pt x="348311" y="180414"/>
                      <a:pt x="252347" y="180970"/>
                    </a:cubicBezTo>
                    <a:lnTo>
                      <a:pt x="0" y="265700"/>
                    </a:lnTo>
                    <a:close/>
                  </a:path>
                </a:pathLst>
              </a:custGeom>
              <a:solidFill>
                <a:srgbClr val="9C594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3DAC3FA-42D7-D7CC-CA8A-AC3B6EF24FA8}"/>
                  </a:ext>
                </a:extLst>
              </p:cNvPr>
              <p:cNvSpPr/>
              <p:nvPr/>
            </p:nvSpPr>
            <p:spPr>
              <a:xfrm>
                <a:off x="10124705" y="2943566"/>
                <a:ext cx="189278" cy="2351036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: Top Corners Rounded 35">
                <a:extLst>
                  <a:ext uri="{FF2B5EF4-FFF2-40B4-BE49-F238E27FC236}">
                    <a16:creationId xmlns:a16="http://schemas.microsoft.com/office/drawing/2014/main" id="{4C76DFE5-E6F1-50DB-A652-5BE7249238FA}"/>
                  </a:ext>
                </a:extLst>
              </p:cNvPr>
              <p:cNvSpPr/>
              <p:nvPr/>
            </p:nvSpPr>
            <p:spPr>
              <a:xfrm>
                <a:off x="10023092" y="5294602"/>
                <a:ext cx="425124" cy="245066"/>
              </a:xfrm>
              <a:prstGeom prst="round2Same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B1A57D67-268E-8F11-1DC7-12F969AA085D}"/>
                  </a:ext>
                </a:extLst>
              </p:cNvPr>
              <p:cNvSpPr/>
              <p:nvPr/>
            </p:nvSpPr>
            <p:spPr>
              <a:xfrm>
                <a:off x="5177109" y="4668517"/>
                <a:ext cx="1919022" cy="727903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CFF9AB51-A01C-8655-EFC7-1590D0CC645B}"/>
                  </a:ext>
                </a:extLst>
              </p:cNvPr>
              <p:cNvSpPr/>
              <p:nvPr/>
            </p:nvSpPr>
            <p:spPr>
              <a:xfrm>
                <a:off x="7155537" y="4642852"/>
                <a:ext cx="1227539" cy="76012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4778396D-65DB-45A6-F212-17D12644570D}"/>
                  </a:ext>
                </a:extLst>
              </p:cNvPr>
              <p:cNvSpPr/>
              <p:nvPr/>
            </p:nvSpPr>
            <p:spPr>
              <a:xfrm>
                <a:off x="8539792" y="4658070"/>
                <a:ext cx="848982" cy="760124"/>
              </a:xfrm>
              <a:custGeom>
                <a:avLst/>
                <a:gdLst>
                  <a:gd name="connsiteX0" fmla="*/ 0 w 782459"/>
                  <a:gd name="connsiteY0" fmla="*/ 0 h 484519"/>
                  <a:gd name="connsiteX1" fmla="*/ 782459 w 782459"/>
                  <a:gd name="connsiteY1" fmla="*/ 0 h 484519"/>
                  <a:gd name="connsiteX2" fmla="*/ 782459 w 782459"/>
                  <a:gd name="connsiteY2" fmla="*/ 484519 h 484519"/>
                  <a:gd name="connsiteX3" fmla="*/ 0 w 782459"/>
                  <a:gd name="connsiteY3" fmla="*/ 484519 h 484519"/>
                  <a:gd name="connsiteX4" fmla="*/ 0 w 782459"/>
                  <a:gd name="connsiteY4" fmla="*/ 0 h 484519"/>
                  <a:gd name="connsiteX0" fmla="*/ 0 w 782459"/>
                  <a:gd name="connsiteY0" fmla="*/ 0 h 484519"/>
                  <a:gd name="connsiteX1" fmla="*/ 534809 w 782459"/>
                  <a:gd name="connsiteY1" fmla="*/ 0 h 484519"/>
                  <a:gd name="connsiteX2" fmla="*/ 782459 w 782459"/>
                  <a:gd name="connsiteY2" fmla="*/ 484519 h 484519"/>
                  <a:gd name="connsiteX3" fmla="*/ 0 w 782459"/>
                  <a:gd name="connsiteY3" fmla="*/ 484519 h 484519"/>
                  <a:gd name="connsiteX4" fmla="*/ 0 w 782459"/>
                  <a:gd name="connsiteY4" fmla="*/ 0 h 484519"/>
                  <a:gd name="connsiteX0" fmla="*/ 0 w 560209"/>
                  <a:gd name="connsiteY0" fmla="*/ 0 h 484519"/>
                  <a:gd name="connsiteX1" fmla="*/ 534809 w 560209"/>
                  <a:gd name="connsiteY1" fmla="*/ 0 h 484519"/>
                  <a:gd name="connsiteX2" fmla="*/ 560209 w 560209"/>
                  <a:gd name="connsiteY2" fmla="*/ 414669 h 484519"/>
                  <a:gd name="connsiteX3" fmla="*/ 0 w 560209"/>
                  <a:gd name="connsiteY3" fmla="*/ 484519 h 484519"/>
                  <a:gd name="connsiteX4" fmla="*/ 0 w 560209"/>
                  <a:gd name="connsiteY4" fmla="*/ 0 h 484519"/>
                  <a:gd name="connsiteX0" fmla="*/ 0 w 534809"/>
                  <a:gd name="connsiteY0" fmla="*/ 0 h 484519"/>
                  <a:gd name="connsiteX1" fmla="*/ 534809 w 534809"/>
                  <a:gd name="connsiteY1" fmla="*/ 0 h 484519"/>
                  <a:gd name="connsiteX2" fmla="*/ 515759 w 534809"/>
                  <a:gd name="connsiteY2" fmla="*/ 452769 h 484519"/>
                  <a:gd name="connsiteX3" fmla="*/ 0 w 534809"/>
                  <a:gd name="connsiteY3" fmla="*/ 484519 h 484519"/>
                  <a:gd name="connsiteX4" fmla="*/ 0 w 534809"/>
                  <a:gd name="connsiteY4" fmla="*/ 0 h 484519"/>
                  <a:gd name="connsiteX0" fmla="*/ 0 w 541159"/>
                  <a:gd name="connsiteY0" fmla="*/ 0 h 484519"/>
                  <a:gd name="connsiteX1" fmla="*/ 534809 w 541159"/>
                  <a:gd name="connsiteY1" fmla="*/ 0 h 484519"/>
                  <a:gd name="connsiteX2" fmla="*/ 541159 w 541159"/>
                  <a:gd name="connsiteY2" fmla="*/ 452769 h 484519"/>
                  <a:gd name="connsiteX3" fmla="*/ 0 w 541159"/>
                  <a:gd name="connsiteY3" fmla="*/ 484519 h 484519"/>
                  <a:gd name="connsiteX4" fmla="*/ 0 w 541159"/>
                  <a:gd name="connsiteY4" fmla="*/ 0 h 484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1159" h="484519">
                    <a:moveTo>
                      <a:pt x="0" y="0"/>
                    </a:moveTo>
                    <a:lnTo>
                      <a:pt x="534809" y="0"/>
                    </a:lnTo>
                    <a:cubicBezTo>
                      <a:pt x="536926" y="150923"/>
                      <a:pt x="539042" y="301846"/>
                      <a:pt x="541159" y="452769"/>
                    </a:cubicBezTo>
                    <a:lnTo>
                      <a:pt x="0" y="4845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A678"/>
              </a:solidFill>
              <a:ln>
                <a:solidFill>
                  <a:srgbClr val="E0A6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385D508-A8CE-4D9B-4B17-F21877C4B7A9}"/>
                  </a:ext>
                </a:extLst>
              </p:cNvPr>
              <p:cNvSpPr/>
              <p:nvPr/>
            </p:nvSpPr>
            <p:spPr>
              <a:xfrm>
                <a:off x="2220333" y="5413694"/>
                <a:ext cx="1287998" cy="71725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rgbClr val="BE7E5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EE54364A-0ABC-EA22-2BB0-4E0B09171765}"/>
                  </a:ext>
                </a:extLst>
              </p:cNvPr>
              <p:cNvSpPr/>
              <p:nvPr/>
            </p:nvSpPr>
            <p:spPr>
              <a:xfrm>
                <a:off x="3580993" y="5390369"/>
                <a:ext cx="4946729" cy="71725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rgbClr val="BE7E5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4">
                <a:extLst>
                  <a:ext uri="{FF2B5EF4-FFF2-40B4-BE49-F238E27FC236}">
                    <a16:creationId xmlns:a16="http://schemas.microsoft.com/office/drawing/2014/main" id="{23634519-0AD5-3E68-6BA7-A2D5029F3959}"/>
                  </a:ext>
                </a:extLst>
              </p:cNvPr>
              <p:cNvSpPr/>
              <p:nvPr/>
            </p:nvSpPr>
            <p:spPr>
              <a:xfrm>
                <a:off x="8551862" y="5345835"/>
                <a:ext cx="848982" cy="114281"/>
              </a:xfrm>
              <a:custGeom>
                <a:avLst/>
                <a:gdLst>
                  <a:gd name="connsiteX0" fmla="*/ 0 w 782459"/>
                  <a:gd name="connsiteY0" fmla="*/ 0 h 484519"/>
                  <a:gd name="connsiteX1" fmla="*/ 782459 w 782459"/>
                  <a:gd name="connsiteY1" fmla="*/ 0 h 484519"/>
                  <a:gd name="connsiteX2" fmla="*/ 782459 w 782459"/>
                  <a:gd name="connsiteY2" fmla="*/ 484519 h 484519"/>
                  <a:gd name="connsiteX3" fmla="*/ 0 w 782459"/>
                  <a:gd name="connsiteY3" fmla="*/ 484519 h 484519"/>
                  <a:gd name="connsiteX4" fmla="*/ 0 w 782459"/>
                  <a:gd name="connsiteY4" fmla="*/ 0 h 484519"/>
                  <a:gd name="connsiteX0" fmla="*/ 0 w 782459"/>
                  <a:gd name="connsiteY0" fmla="*/ 0 h 484519"/>
                  <a:gd name="connsiteX1" fmla="*/ 534809 w 782459"/>
                  <a:gd name="connsiteY1" fmla="*/ 0 h 484519"/>
                  <a:gd name="connsiteX2" fmla="*/ 782459 w 782459"/>
                  <a:gd name="connsiteY2" fmla="*/ 484519 h 484519"/>
                  <a:gd name="connsiteX3" fmla="*/ 0 w 782459"/>
                  <a:gd name="connsiteY3" fmla="*/ 484519 h 484519"/>
                  <a:gd name="connsiteX4" fmla="*/ 0 w 782459"/>
                  <a:gd name="connsiteY4" fmla="*/ 0 h 484519"/>
                  <a:gd name="connsiteX0" fmla="*/ 0 w 560209"/>
                  <a:gd name="connsiteY0" fmla="*/ 0 h 484519"/>
                  <a:gd name="connsiteX1" fmla="*/ 534809 w 560209"/>
                  <a:gd name="connsiteY1" fmla="*/ 0 h 484519"/>
                  <a:gd name="connsiteX2" fmla="*/ 560209 w 560209"/>
                  <a:gd name="connsiteY2" fmla="*/ 414669 h 484519"/>
                  <a:gd name="connsiteX3" fmla="*/ 0 w 560209"/>
                  <a:gd name="connsiteY3" fmla="*/ 484519 h 484519"/>
                  <a:gd name="connsiteX4" fmla="*/ 0 w 560209"/>
                  <a:gd name="connsiteY4" fmla="*/ 0 h 484519"/>
                  <a:gd name="connsiteX0" fmla="*/ 0 w 534809"/>
                  <a:gd name="connsiteY0" fmla="*/ 0 h 484519"/>
                  <a:gd name="connsiteX1" fmla="*/ 534809 w 534809"/>
                  <a:gd name="connsiteY1" fmla="*/ 0 h 484519"/>
                  <a:gd name="connsiteX2" fmla="*/ 515759 w 534809"/>
                  <a:gd name="connsiteY2" fmla="*/ 452769 h 484519"/>
                  <a:gd name="connsiteX3" fmla="*/ 0 w 534809"/>
                  <a:gd name="connsiteY3" fmla="*/ 484519 h 484519"/>
                  <a:gd name="connsiteX4" fmla="*/ 0 w 534809"/>
                  <a:gd name="connsiteY4" fmla="*/ 0 h 484519"/>
                  <a:gd name="connsiteX0" fmla="*/ 0 w 541159"/>
                  <a:gd name="connsiteY0" fmla="*/ 0 h 484519"/>
                  <a:gd name="connsiteX1" fmla="*/ 534809 w 541159"/>
                  <a:gd name="connsiteY1" fmla="*/ 0 h 484519"/>
                  <a:gd name="connsiteX2" fmla="*/ 541159 w 541159"/>
                  <a:gd name="connsiteY2" fmla="*/ 452769 h 484519"/>
                  <a:gd name="connsiteX3" fmla="*/ 0 w 541159"/>
                  <a:gd name="connsiteY3" fmla="*/ 484519 h 484519"/>
                  <a:gd name="connsiteX4" fmla="*/ 0 w 541159"/>
                  <a:gd name="connsiteY4" fmla="*/ 0 h 484519"/>
                  <a:gd name="connsiteX0" fmla="*/ 0 w 541159"/>
                  <a:gd name="connsiteY0" fmla="*/ 221589 h 706108"/>
                  <a:gd name="connsiteX1" fmla="*/ 534809 w 541159"/>
                  <a:gd name="connsiteY1" fmla="*/ 0 h 706108"/>
                  <a:gd name="connsiteX2" fmla="*/ 541159 w 541159"/>
                  <a:gd name="connsiteY2" fmla="*/ 674358 h 706108"/>
                  <a:gd name="connsiteX3" fmla="*/ 0 w 541159"/>
                  <a:gd name="connsiteY3" fmla="*/ 706108 h 706108"/>
                  <a:gd name="connsiteX4" fmla="*/ 0 w 541159"/>
                  <a:gd name="connsiteY4" fmla="*/ 221589 h 706108"/>
                  <a:gd name="connsiteX0" fmla="*/ 0 w 541159"/>
                  <a:gd name="connsiteY0" fmla="*/ 221589 h 706108"/>
                  <a:gd name="connsiteX1" fmla="*/ 534809 w 541159"/>
                  <a:gd name="connsiteY1" fmla="*/ 0 h 706108"/>
                  <a:gd name="connsiteX2" fmla="*/ 541159 w 541159"/>
                  <a:gd name="connsiteY2" fmla="*/ 378911 h 706108"/>
                  <a:gd name="connsiteX3" fmla="*/ 0 w 541159"/>
                  <a:gd name="connsiteY3" fmla="*/ 706108 h 706108"/>
                  <a:gd name="connsiteX4" fmla="*/ 0 w 541159"/>
                  <a:gd name="connsiteY4" fmla="*/ 221589 h 706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1159" h="706108">
                    <a:moveTo>
                      <a:pt x="0" y="221589"/>
                    </a:moveTo>
                    <a:lnTo>
                      <a:pt x="534809" y="0"/>
                    </a:lnTo>
                    <a:cubicBezTo>
                      <a:pt x="536926" y="150923"/>
                      <a:pt x="539042" y="227988"/>
                      <a:pt x="541159" y="378911"/>
                    </a:cubicBezTo>
                    <a:lnTo>
                      <a:pt x="0" y="706108"/>
                    </a:lnTo>
                    <a:lnTo>
                      <a:pt x="0" y="221589"/>
                    </a:lnTo>
                    <a:close/>
                  </a:path>
                </a:pathLst>
              </a:custGeom>
              <a:solidFill>
                <a:srgbClr val="BE7E5D"/>
              </a:solidFill>
              <a:ln>
                <a:solidFill>
                  <a:srgbClr val="BE7E5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: Top Corners Rounded 26">
                <a:extLst>
                  <a:ext uri="{FF2B5EF4-FFF2-40B4-BE49-F238E27FC236}">
                    <a16:creationId xmlns:a16="http://schemas.microsoft.com/office/drawing/2014/main" id="{9490A1C5-70DF-30FA-034F-77C74351676C}"/>
                  </a:ext>
                </a:extLst>
              </p:cNvPr>
              <p:cNvSpPr/>
              <p:nvPr/>
            </p:nvSpPr>
            <p:spPr>
              <a:xfrm>
                <a:off x="6852466" y="5391194"/>
                <a:ext cx="425124" cy="245066"/>
              </a:xfrm>
              <a:prstGeom prst="round2Same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3DA1C326-1ABC-7550-F6B3-F844B36D36B5}"/>
                  </a:ext>
                </a:extLst>
              </p:cNvPr>
              <p:cNvSpPr/>
              <p:nvPr/>
            </p:nvSpPr>
            <p:spPr>
              <a:xfrm>
                <a:off x="6954079" y="3040158"/>
                <a:ext cx="189278" cy="2351036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0FCD2CD6-FB4D-EADF-AF85-A1345445AE04}"/>
                  </a:ext>
                </a:extLst>
              </p:cNvPr>
              <p:cNvSpPr/>
              <p:nvPr/>
            </p:nvSpPr>
            <p:spPr>
              <a:xfrm>
                <a:off x="5094033" y="3022630"/>
                <a:ext cx="132132" cy="2462790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38F57455-0C51-21CE-8E58-85F9063F1B79}"/>
                  </a:ext>
                </a:extLst>
              </p:cNvPr>
              <p:cNvSpPr/>
              <p:nvPr/>
            </p:nvSpPr>
            <p:spPr>
              <a:xfrm>
                <a:off x="8589224" y="3006975"/>
                <a:ext cx="71725" cy="1541490"/>
              </a:xfrm>
              <a:prstGeom prst="rect">
                <a:avLst/>
              </a:prstGeom>
              <a:solidFill>
                <a:srgbClr val="A25C4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558E6F65-F04B-60A1-6846-D75DAA498758}"/>
                  </a:ext>
                </a:extLst>
              </p:cNvPr>
              <p:cNvSpPr/>
              <p:nvPr/>
            </p:nvSpPr>
            <p:spPr>
              <a:xfrm>
                <a:off x="9303028" y="3035264"/>
                <a:ext cx="71725" cy="1521613"/>
              </a:xfrm>
              <a:prstGeom prst="rect">
                <a:avLst/>
              </a:prstGeom>
              <a:solidFill>
                <a:srgbClr val="A25C4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43857F2-981D-3BD4-4139-16A03EC897C2}"/>
                  </a:ext>
                </a:extLst>
              </p:cNvPr>
              <p:cNvSpPr/>
              <p:nvPr/>
            </p:nvSpPr>
            <p:spPr>
              <a:xfrm>
                <a:off x="8361550" y="3031191"/>
                <a:ext cx="226510" cy="2428925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Top Corners Rounded 56">
                <a:extLst>
                  <a:ext uri="{FF2B5EF4-FFF2-40B4-BE49-F238E27FC236}">
                    <a16:creationId xmlns:a16="http://schemas.microsoft.com/office/drawing/2014/main" id="{69E2648B-378D-A4F0-E0BB-C330E59D0523}"/>
                  </a:ext>
                </a:extLst>
              </p:cNvPr>
              <p:cNvSpPr/>
              <p:nvPr/>
            </p:nvSpPr>
            <p:spPr>
              <a:xfrm>
                <a:off x="8308715" y="5391194"/>
                <a:ext cx="425124" cy="245066"/>
              </a:xfrm>
              <a:prstGeom prst="round2Same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27D11BD3-C332-FBC8-D0D4-B08A668E744E}"/>
                  </a:ext>
                </a:extLst>
              </p:cNvPr>
              <p:cNvSpPr/>
              <p:nvPr/>
            </p:nvSpPr>
            <p:spPr>
              <a:xfrm flipV="1">
                <a:off x="3761870" y="4381720"/>
                <a:ext cx="143200" cy="1432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CCF7AB9-0B13-F009-0E4A-237CC54CC7B1}"/>
                  </a:ext>
                </a:extLst>
              </p:cNvPr>
              <p:cNvSpPr/>
              <p:nvPr/>
            </p:nvSpPr>
            <p:spPr>
              <a:xfrm>
                <a:off x="2106763" y="2769552"/>
                <a:ext cx="1436059" cy="1958417"/>
              </a:xfrm>
              <a:custGeom>
                <a:avLst/>
                <a:gdLst>
                  <a:gd name="connsiteX0" fmla="*/ 0 w 1735733"/>
                  <a:gd name="connsiteY0" fmla="*/ 0 h 1908478"/>
                  <a:gd name="connsiteX1" fmla="*/ 1735733 w 1735733"/>
                  <a:gd name="connsiteY1" fmla="*/ 0 h 1908478"/>
                  <a:gd name="connsiteX2" fmla="*/ 1735733 w 1735733"/>
                  <a:gd name="connsiteY2" fmla="*/ 1908478 h 1908478"/>
                  <a:gd name="connsiteX3" fmla="*/ 0 w 1735733"/>
                  <a:gd name="connsiteY3" fmla="*/ 1908478 h 1908478"/>
                  <a:gd name="connsiteX4" fmla="*/ 0 w 1735733"/>
                  <a:gd name="connsiteY4" fmla="*/ 0 h 1908478"/>
                  <a:gd name="connsiteX5" fmla="*/ 674723 w 1735733"/>
                  <a:gd name="connsiteY5" fmla="*/ 319594 h 1908478"/>
                  <a:gd name="connsiteX6" fmla="*/ 105182 w 1735733"/>
                  <a:gd name="connsiteY6" fmla="*/ 889135 h 1908478"/>
                  <a:gd name="connsiteX7" fmla="*/ 105182 w 1735733"/>
                  <a:gd name="connsiteY7" fmla="*/ 1854405 h 1908478"/>
                  <a:gd name="connsiteX8" fmla="*/ 1619920 w 1735733"/>
                  <a:gd name="connsiteY8" fmla="*/ 1854405 h 1908478"/>
                  <a:gd name="connsiteX9" fmla="*/ 1619920 w 1735733"/>
                  <a:gd name="connsiteY9" fmla="*/ 889135 h 1908478"/>
                  <a:gd name="connsiteX10" fmla="*/ 1050379 w 1735733"/>
                  <a:gd name="connsiteY10" fmla="*/ 319594 h 1908478"/>
                  <a:gd name="connsiteX11" fmla="*/ 674723 w 1735733"/>
                  <a:gd name="connsiteY11" fmla="*/ 319594 h 190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35733" h="1908478">
                    <a:moveTo>
                      <a:pt x="0" y="0"/>
                    </a:moveTo>
                    <a:lnTo>
                      <a:pt x="1735733" y="0"/>
                    </a:lnTo>
                    <a:lnTo>
                      <a:pt x="1735733" y="1908478"/>
                    </a:lnTo>
                    <a:lnTo>
                      <a:pt x="0" y="1908478"/>
                    </a:lnTo>
                    <a:lnTo>
                      <a:pt x="0" y="0"/>
                    </a:lnTo>
                    <a:close/>
                    <a:moveTo>
                      <a:pt x="674723" y="319594"/>
                    </a:moveTo>
                    <a:cubicBezTo>
                      <a:pt x="360174" y="319594"/>
                      <a:pt x="105182" y="574586"/>
                      <a:pt x="105182" y="889135"/>
                    </a:cubicBezTo>
                    <a:lnTo>
                      <a:pt x="105182" y="1854405"/>
                    </a:lnTo>
                    <a:lnTo>
                      <a:pt x="1619920" y="1854405"/>
                    </a:lnTo>
                    <a:lnTo>
                      <a:pt x="1619920" y="889135"/>
                    </a:lnTo>
                    <a:cubicBezTo>
                      <a:pt x="1619920" y="574586"/>
                      <a:pt x="1364928" y="319594"/>
                      <a:pt x="1050379" y="319594"/>
                    </a:cubicBezTo>
                    <a:lnTo>
                      <a:pt x="674723" y="319594"/>
                    </a:lnTo>
                    <a:close/>
                  </a:path>
                </a:pathLst>
              </a:custGeom>
              <a:solidFill>
                <a:srgbClr val="A75F48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60EEE74F-AEB0-82F1-BE07-A46E8BE8DFC4}"/>
                  </a:ext>
                </a:extLst>
              </p:cNvPr>
              <p:cNvSpPr/>
              <p:nvPr/>
            </p:nvSpPr>
            <p:spPr>
              <a:xfrm>
                <a:off x="2106763" y="4685791"/>
                <a:ext cx="1401568" cy="727903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3C6E248-5576-9404-891F-9F6E3376F047}"/>
                  </a:ext>
                </a:extLst>
              </p:cNvPr>
              <p:cNvSpPr/>
              <p:nvPr/>
            </p:nvSpPr>
            <p:spPr>
              <a:xfrm>
                <a:off x="3508331" y="2943566"/>
                <a:ext cx="132132" cy="2559382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4E090B9-F8A8-297B-DD2E-81CB493D67A6}"/>
                  </a:ext>
                </a:extLst>
              </p:cNvPr>
              <p:cNvSpPr/>
              <p:nvPr/>
            </p:nvSpPr>
            <p:spPr>
              <a:xfrm>
                <a:off x="1926708" y="3040158"/>
                <a:ext cx="189278" cy="2351036"/>
              </a:xfrm>
              <a:prstGeom prst="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319F42E-3AA9-479E-7B25-53A5ACDE51DC}"/>
                  </a:ext>
                </a:extLst>
              </p:cNvPr>
              <p:cNvSpPr/>
              <p:nvPr/>
            </p:nvSpPr>
            <p:spPr>
              <a:xfrm>
                <a:off x="1071967" y="2723366"/>
                <a:ext cx="9766762" cy="71725"/>
              </a:xfrm>
              <a:custGeom>
                <a:avLst/>
                <a:gdLst>
                  <a:gd name="connsiteX0" fmla="*/ 0 w 6225540"/>
                  <a:gd name="connsiteY0" fmla="*/ 0 h 45719"/>
                  <a:gd name="connsiteX1" fmla="*/ 6225540 w 6225540"/>
                  <a:gd name="connsiteY1" fmla="*/ 0 h 45719"/>
                  <a:gd name="connsiteX2" fmla="*/ 6225540 w 6225540"/>
                  <a:gd name="connsiteY2" fmla="*/ 45719 h 45719"/>
                  <a:gd name="connsiteX3" fmla="*/ 0 w 6225540"/>
                  <a:gd name="connsiteY3" fmla="*/ 45719 h 45719"/>
                  <a:gd name="connsiteX4" fmla="*/ 0 w 6225540"/>
                  <a:gd name="connsiteY4" fmla="*/ 0 h 45719"/>
                  <a:gd name="connsiteX0" fmla="*/ 0 w 6225540"/>
                  <a:gd name="connsiteY0" fmla="*/ 0 h 45719"/>
                  <a:gd name="connsiteX1" fmla="*/ 6225540 w 6225540"/>
                  <a:gd name="connsiteY1" fmla="*/ 0 h 45719"/>
                  <a:gd name="connsiteX2" fmla="*/ 6225540 w 6225540"/>
                  <a:gd name="connsiteY2" fmla="*/ 45719 h 45719"/>
                  <a:gd name="connsiteX3" fmla="*/ 161925 w 6225540"/>
                  <a:gd name="connsiteY3" fmla="*/ 45719 h 45719"/>
                  <a:gd name="connsiteX4" fmla="*/ 0 w 6225540"/>
                  <a:gd name="connsiteY4" fmla="*/ 0 h 45719"/>
                  <a:gd name="connsiteX0" fmla="*/ 0 w 6225540"/>
                  <a:gd name="connsiteY0" fmla="*/ 0 h 45719"/>
                  <a:gd name="connsiteX1" fmla="*/ 6225540 w 6225540"/>
                  <a:gd name="connsiteY1" fmla="*/ 0 h 45719"/>
                  <a:gd name="connsiteX2" fmla="*/ 6196965 w 6225540"/>
                  <a:gd name="connsiteY2" fmla="*/ 45719 h 45719"/>
                  <a:gd name="connsiteX3" fmla="*/ 161925 w 6225540"/>
                  <a:gd name="connsiteY3" fmla="*/ 45719 h 45719"/>
                  <a:gd name="connsiteX4" fmla="*/ 0 w 6225540"/>
                  <a:gd name="connsiteY4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25540" h="45719">
                    <a:moveTo>
                      <a:pt x="0" y="0"/>
                    </a:moveTo>
                    <a:lnTo>
                      <a:pt x="6225540" y="0"/>
                    </a:lnTo>
                    <a:lnTo>
                      <a:pt x="6196965" y="45719"/>
                    </a:lnTo>
                    <a:lnTo>
                      <a:pt x="161925" y="457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737E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1BE4ADC-7529-859E-58FB-45EF87DE3E2C}"/>
                  </a:ext>
                </a:extLst>
              </p:cNvPr>
              <p:cNvSpPr/>
              <p:nvPr/>
            </p:nvSpPr>
            <p:spPr>
              <a:xfrm>
                <a:off x="1328987" y="2795093"/>
                <a:ext cx="9509742" cy="245066"/>
              </a:xfrm>
              <a:prstGeom prst="rect">
                <a:avLst/>
              </a:prstGeom>
              <a:gradFill>
                <a:gsLst>
                  <a:gs pos="0">
                    <a:srgbClr val="8D472E"/>
                  </a:gs>
                  <a:gs pos="100000">
                    <a:srgbClr val="A75F48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5A0AAC5D-62BD-9F7B-216C-6727EC93321B}"/>
                  </a:ext>
                </a:extLst>
              </p:cNvPr>
              <p:cNvSpPr/>
              <p:nvPr/>
            </p:nvSpPr>
            <p:spPr>
              <a:xfrm>
                <a:off x="3180501" y="4665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D8E37D5D-5F00-4459-15D7-51E16280077E}"/>
                  </a:ext>
                </a:extLst>
              </p:cNvPr>
              <p:cNvSpPr/>
              <p:nvPr/>
            </p:nvSpPr>
            <p:spPr>
              <a:xfrm>
                <a:off x="2875136" y="4665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809CCD86-0CEE-A919-B98B-AE2619A8A65E}"/>
                  </a:ext>
                </a:extLst>
              </p:cNvPr>
              <p:cNvSpPr/>
              <p:nvPr/>
            </p:nvSpPr>
            <p:spPr>
              <a:xfrm>
                <a:off x="2539881" y="4665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7D917C02-E2A6-2D83-8BE2-CFA137ED71FC}"/>
                  </a:ext>
                </a:extLst>
              </p:cNvPr>
              <p:cNvSpPr/>
              <p:nvPr/>
            </p:nvSpPr>
            <p:spPr>
              <a:xfrm>
                <a:off x="2196521" y="4665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A4B7FBD-F13C-3182-58F3-7505976C33D3}"/>
                  </a:ext>
                </a:extLst>
              </p:cNvPr>
              <p:cNvSpPr/>
              <p:nvPr/>
            </p:nvSpPr>
            <p:spPr>
              <a:xfrm>
                <a:off x="2113603" y="4495607"/>
                <a:ext cx="1397066" cy="19018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7DE15943-4748-AB53-BF76-FA844BF97E3A}"/>
                  </a:ext>
                </a:extLst>
              </p:cNvPr>
              <p:cNvSpPr/>
              <p:nvPr/>
            </p:nvSpPr>
            <p:spPr>
              <a:xfrm>
                <a:off x="6311479" y="463663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7A97C2A4-A187-C1EE-8992-084794671E7B}"/>
                  </a:ext>
                </a:extLst>
              </p:cNvPr>
              <p:cNvSpPr/>
              <p:nvPr/>
            </p:nvSpPr>
            <p:spPr>
              <a:xfrm>
                <a:off x="6006114" y="463663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3D5EAD16-7F68-F207-F8F1-85C1FDBCA0BC}"/>
                  </a:ext>
                </a:extLst>
              </p:cNvPr>
              <p:cNvSpPr/>
              <p:nvPr/>
            </p:nvSpPr>
            <p:spPr>
              <a:xfrm>
                <a:off x="5670859" y="463663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AA5A8D63-69AA-D312-A83A-CD8878836C3F}"/>
                  </a:ext>
                </a:extLst>
              </p:cNvPr>
              <p:cNvSpPr/>
              <p:nvPr/>
            </p:nvSpPr>
            <p:spPr>
              <a:xfrm>
                <a:off x="5327499" y="463663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DF077CC0-D7CF-DDBD-37A1-CA0365DA0855}"/>
                  </a:ext>
                </a:extLst>
              </p:cNvPr>
              <p:cNvSpPr/>
              <p:nvPr/>
            </p:nvSpPr>
            <p:spPr>
              <a:xfrm>
                <a:off x="6615210" y="4634392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BB7156D3-EA2F-72C0-0D98-4F9CEFA54606}"/>
                  </a:ext>
                </a:extLst>
              </p:cNvPr>
              <p:cNvSpPr/>
              <p:nvPr/>
            </p:nvSpPr>
            <p:spPr>
              <a:xfrm>
                <a:off x="5228946" y="4475409"/>
                <a:ext cx="1732952" cy="210205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Top Corners Rounded 9">
                <a:extLst>
                  <a:ext uri="{FF2B5EF4-FFF2-40B4-BE49-F238E27FC236}">
                    <a16:creationId xmlns:a16="http://schemas.microsoft.com/office/drawing/2014/main" id="{DE0EF22F-F764-4497-9777-F78549134679}"/>
                  </a:ext>
                </a:extLst>
              </p:cNvPr>
              <p:cNvSpPr/>
              <p:nvPr/>
            </p:nvSpPr>
            <p:spPr>
              <a:xfrm>
                <a:off x="1825095" y="5391194"/>
                <a:ext cx="425124" cy="245066"/>
              </a:xfrm>
              <a:prstGeom prst="round2SameRect">
                <a:avLst/>
              </a:prstGeom>
              <a:solidFill>
                <a:srgbClr val="BE7E5D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404388B7-C2D7-7D78-DB68-00F650BB1225}"/>
                  </a:ext>
                </a:extLst>
              </p:cNvPr>
              <p:cNvSpPr/>
              <p:nvPr/>
            </p:nvSpPr>
            <p:spPr>
              <a:xfrm>
                <a:off x="7980269" y="4626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F6C74458-1872-AC6C-2C84-6D998C456EC7}"/>
                  </a:ext>
                </a:extLst>
              </p:cNvPr>
              <p:cNvSpPr/>
              <p:nvPr/>
            </p:nvSpPr>
            <p:spPr>
              <a:xfrm>
                <a:off x="7645014" y="4626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ECFEC95E-BBBC-624C-A3F7-633C22CA33DD}"/>
                  </a:ext>
                </a:extLst>
              </p:cNvPr>
              <p:cNvSpPr/>
              <p:nvPr/>
            </p:nvSpPr>
            <p:spPr>
              <a:xfrm>
                <a:off x="7301654" y="4626640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2E2BD813-76E6-EA2A-4E41-1B6DB7146A95}"/>
                  </a:ext>
                </a:extLst>
              </p:cNvPr>
              <p:cNvSpPr/>
              <p:nvPr/>
            </p:nvSpPr>
            <p:spPr>
              <a:xfrm>
                <a:off x="7157133" y="4494649"/>
                <a:ext cx="1207031" cy="201197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7248947E-6DDF-9776-3075-33D669657DA4}"/>
                  </a:ext>
                </a:extLst>
              </p:cNvPr>
              <p:cNvSpPr/>
              <p:nvPr/>
            </p:nvSpPr>
            <p:spPr>
              <a:xfrm>
                <a:off x="8761182" y="4606423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8BC3DD0A-B0BC-73C5-3C5C-D16CF2D40660}"/>
                  </a:ext>
                </a:extLst>
              </p:cNvPr>
              <p:cNvSpPr/>
              <p:nvPr/>
            </p:nvSpPr>
            <p:spPr>
              <a:xfrm>
                <a:off x="9082373" y="4589574"/>
                <a:ext cx="195416" cy="748054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A2E163A3-7F0B-788A-7FC4-DCA8003EE131}"/>
                  </a:ext>
                </a:extLst>
              </p:cNvPr>
              <p:cNvSpPr/>
              <p:nvPr/>
            </p:nvSpPr>
            <p:spPr>
              <a:xfrm>
                <a:off x="8596875" y="4494650"/>
                <a:ext cx="803969" cy="148203"/>
              </a:xfrm>
              <a:prstGeom prst="rect">
                <a:avLst/>
              </a:prstGeom>
              <a:solidFill>
                <a:srgbClr val="E0A678"/>
              </a:solidFill>
              <a:ln>
                <a:solidFill>
                  <a:srgbClr val="E0A678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79" name="Rectangle: Rounded Corners 478">
              <a:extLst>
                <a:ext uri="{FF2B5EF4-FFF2-40B4-BE49-F238E27FC236}">
                  <a16:creationId xmlns:a16="http://schemas.microsoft.com/office/drawing/2014/main" id="{EB19ABC1-2AF3-DA3A-AD43-FCC9B7F6C27E}"/>
                </a:ext>
              </a:extLst>
            </p:cNvPr>
            <p:cNvSpPr/>
            <p:nvPr/>
          </p:nvSpPr>
          <p:spPr>
            <a:xfrm>
              <a:off x="5417911" y="4122484"/>
              <a:ext cx="1302929" cy="2194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44180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80" name="Group 479">
              <a:extLst>
                <a:ext uri="{FF2B5EF4-FFF2-40B4-BE49-F238E27FC236}">
                  <a16:creationId xmlns:a16="http://schemas.microsoft.com/office/drawing/2014/main" id="{5A6545C0-90A0-CABF-B665-C80460FFE24B}"/>
                </a:ext>
              </a:extLst>
            </p:cNvPr>
            <p:cNvGrpSpPr/>
            <p:nvPr/>
          </p:nvGrpSpPr>
          <p:grpSpPr>
            <a:xfrm>
              <a:off x="5494167" y="3960946"/>
              <a:ext cx="340033" cy="323075"/>
              <a:chOff x="6129470" y="4636411"/>
              <a:chExt cx="242939" cy="230823"/>
            </a:xfrm>
          </p:grpSpPr>
          <p:sp>
            <p:nvSpPr>
              <p:cNvPr id="481" name="Rectangle: Rounded Corners 480">
                <a:extLst>
                  <a:ext uri="{FF2B5EF4-FFF2-40B4-BE49-F238E27FC236}">
                    <a16:creationId xmlns:a16="http://schemas.microsoft.com/office/drawing/2014/main" id="{C065B0DB-1D94-623D-C44A-7C10F82ACF1B}"/>
                  </a:ext>
                </a:extLst>
              </p:cNvPr>
              <p:cNvSpPr/>
              <p:nvPr/>
            </p:nvSpPr>
            <p:spPr>
              <a:xfrm>
                <a:off x="6154100" y="4740156"/>
                <a:ext cx="183993" cy="127078"/>
              </a:xfrm>
              <a:prstGeom prst="roundRect">
                <a:avLst>
                  <a:gd name="adj" fmla="val 38757"/>
                </a:avLst>
              </a:prstGeom>
              <a:solidFill>
                <a:srgbClr val="A26F49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2" name="Oval 18">
                <a:extLst>
                  <a:ext uri="{FF2B5EF4-FFF2-40B4-BE49-F238E27FC236}">
                    <a16:creationId xmlns:a16="http://schemas.microsoft.com/office/drawing/2014/main" id="{439E5821-2D31-38D3-51F1-5A5D2B853CC3}"/>
                  </a:ext>
                </a:extLst>
              </p:cNvPr>
              <p:cNvSpPr/>
              <p:nvPr/>
            </p:nvSpPr>
            <p:spPr>
              <a:xfrm>
                <a:off x="6129470" y="4636411"/>
                <a:ext cx="242939" cy="121923"/>
              </a:xfrm>
              <a:custGeom>
                <a:avLst/>
                <a:gdLst>
                  <a:gd name="connsiteX0" fmla="*/ 0 w 242930"/>
                  <a:gd name="connsiteY0" fmla="*/ 39530 h 79060"/>
                  <a:gd name="connsiteX1" fmla="*/ 121465 w 242930"/>
                  <a:gd name="connsiteY1" fmla="*/ 0 h 79060"/>
                  <a:gd name="connsiteX2" fmla="*/ 242930 w 242930"/>
                  <a:gd name="connsiteY2" fmla="*/ 39530 h 79060"/>
                  <a:gd name="connsiteX3" fmla="*/ 121465 w 242930"/>
                  <a:gd name="connsiteY3" fmla="*/ 79060 h 79060"/>
                  <a:gd name="connsiteX4" fmla="*/ 0 w 242930"/>
                  <a:gd name="connsiteY4" fmla="*/ 39530 h 79060"/>
                  <a:gd name="connsiteX0" fmla="*/ 0 w 242930"/>
                  <a:gd name="connsiteY0" fmla="*/ 72868 h 112398"/>
                  <a:gd name="connsiteX1" fmla="*/ 121465 w 242930"/>
                  <a:gd name="connsiteY1" fmla="*/ 0 h 112398"/>
                  <a:gd name="connsiteX2" fmla="*/ 242930 w 242930"/>
                  <a:gd name="connsiteY2" fmla="*/ 72868 h 112398"/>
                  <a:gd name="connsiteX3" fmla="*/ 121465 w 242930"/>
                  <a:gd name="connsiteY3" fmla="*/ 112398 h 112398"/>
                  <a:gd name="connsiteX4" fmla="*/ 0 w 242930"/>
                  <a:gd name="connsiteY4" fmla="*/ 72868 h 112398"/>
                  <a:gd name="connsiteX0" fmla="*/ 9 w 242939"/>
                  <a:gd name="connsiteY0" fmla="*/ 82393 h 121923"/>
                  <a:gd name="connsiteX1" fmla="*/ 116712 w 242939"/>
                  <a:gd name="connsiteY1" fmla="*/ 0 h 121923"/>
                  <a:gd name="connsiteX2" fmla="*/ 242939 w 242939"/>
                  <a:gd name="connsiteY2" fmla="*/ 82393 h 121923"/>
                  <a:gd name="connsiteX3" fmla="*/ 121474 w 242939"/>
                  <a:gd name="connsiteY3" fmla="*/ 121923 h 121923"/>
                  <a:gd name="connsiteX4" fmla="*/ 9 w 242939"/>
                  <a:gd name="connsiteY4" fmla="*/ 82393 h 12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939" h="121923">
                    <a:moveTo>
                      <a:pt x="9" y="82393"/>
                    </a:moveTo>
                    <a:cubicBezTo>
                      <a:pt x="-785" y="62073"/>
                      <a:pt x="49629" y="0"/>
                      <a:pt x="116712" y="0"/>
                    </a:cubicBezTo>
                    <a:cubicBezTo>
                      <a:pt x="183795" y="0"/>
                      <a:pt x="242939" y="60561"/>
                      <a:pt x="242939" y="82393"/>
                    </a:cubicBezTo>
                    <a:cubicBezTo>
                      <a:pt x="242939" y="104225"/>
                      <a:pt x="188557" y="121923"/>
                      <a:pt x="121474" y="121923"/>
                    </a:cubicBezTo>
                    <a:cubicBezTo>
                      <a:pt x="54391" y="121923"/>
                      <a:pt x="803" y="102713"/>
                      <a:pt x="9" y="8239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89" name="Rectangle: Rounded Corners 488">
              <a:extLst>
                <a:ext uri="{FF2B5EF4-FFF2-40B4-BE49-F238E27FC236}">
                  <a16:creationId xmlns:a16="http://schemas.microsoft.com/office/drawing/2014/main" id="{5EA8BE33-2CB4-F509-4E78-28BCDB4535DA}"/>
                </a:ext>
              </a:extLst>
            </p:cNvPr>
            <p:cNvSpPr/>
            <p:nvPr/>
          </p:nvSpPr>
          <p:spPr>
            <a:xfrm>
              <a:off x="2630645" y="4145279"/>
              <a:ext cx="630715" cy="1791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44180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1C9E7485-B416-A6A9-FBE2-B78691A0D183}"/>
                </a:ext>
              </a:extLst>
            </p:cNvPr>
            <p:cNvGrpSpPr/>
            <p:nvPr/>
          </p:nvGrpSpPr>
          <p:grpSpPr>
            <a:xfrm>
              <a:off x="2801352" y="4057434"/>
              <a:ext cx="289300" cy="266964"/>
              <a:chOff x="3845367" y="4562630"/>
              <a:chExt cx="374603" cy="345681"/>
            </a:xfrm>
          </p:grpSpPr>
          <p:sp>
            <p:nvSpPr>
              <p:cNvPr id="475" name="Isosceles Triangle 474">
                <a:extLst>
                  <a:ext uri="{FF2B5EF4-FFF2-40B4-BE49-F238E27FC236}">
                    <a16:creationId xmlns:a16="http://schemas.microsoft.com/office/drawing/2014/main" id="{942D7D9A-6900-55B1-833C-551421882B3F}"/>
                  </a:ext>
                </a:extLst>
              </p:cNvPr>
              <p:cNvSpPr/>
              <p:nvPr/>
            </p:nvSpPr>
            <p:spPr>
              <a:xfrm rot="16747498">
                <a:off x="3920351" y="4497595"/>
                <a:ext cx="209241" cy="339312"/>
              </a:xfrm>
              <a:prstGeom prst="triangle">
                <a:avLst>
                  <a:gd name="adj" fmla="val 36734"/>
                </a:avLst>
              </a:prstGeom>
              <a:solidFill>
                <a:srgbClr val="DAA36D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6" name="Rectangle 12">
                <a:extLst>
                  <a:ext uri="{FF2B5EF4-FFF2-40B4-BE49-F238E27FC236}">
                    <a16:creationId xmlns:a16="http://schemas.microsoft.com/office/drawing/2014/main" id="{254FED3E-FB56-FB82-5F64-546C300B93D8}"/>
                  </a:ext>
                </a:extLst>
              </p:cNvPr>
              <p:cNvSpPr/>
              <p:nvPr/>
            </p:nvSpPr>
            <p:spPr>
              <a:xfrm>
                <a:off x="3845367" y="4667724"/>
                <a:ext cx="333046" cy="240587"/>
              </a:xfrm>
              <a:custGeom>
                <a:avLst/>
                <a:gdLst>
                  <a:gd name="connsiteX0" fmla="*/ 0 w 168740"/>
                  <a:gd name="connsiteY0" fmla="*/ 0 h 116761"/>
                  <a:gd name="connsiteX1" fmla="*/ 168740 w 168740"/>
                  <a:gd name="connsiteY1" fmla="*/ 0 h 116761"/>
                  <a:gd name="connsiteX2" fmla="*/ 168740 w 168740"/>
                  <a:gd name="connsiteY2" fmla="*/ 116761 h 116761"/>
                  <a:gd name="connsiteX3" fmla="*/ 0 w 168740"/>
                  <a:gd name="connsiteY3" fmla="*/ 116761 h 116761"/>
                  <a:gd name="connsiteX4" fmla="*/ 0 w 168740"/>
                  <a:gd name="connsiteY4" fmla="*/ 0 h 116761"/>
                  <a:gd name="connsiteX0" fmla="*/ 0 w 192552"/>
                  <a:gd name="connsiteY0" fmla="*/ 0 h 116761"/>
                  <a:gd name="connsiteX1" fmla="*/ 192552 w 192552"/>
                  <a:gd name="connsiteY1" fmla="*/ 0 h 116761"/>
                  <a:gd name="connsiteX2" fmla="*/ 192552 w 192552"/>
                  <a:gd name="connsiteY2" fmla="*/ 116761 h 116761"/>
                  <a:gd name="connsiteX3" fmla="*/ 23812 w 192552"/>
                  <a:gd name="connsiteY3" fmla="*/ 116761 h 116761"/>
                  <a:gd name="connsiteX4" fmla="*/ 0 w 192552"/>
                  <a:gd name="connsiteY4" fmla="*/ 0 h 116761"/>
                  <a:gd name="connsiteX0" fmla="*/ 0 w 192552"/>
                  <a:gd name="connsiteY0" fmla="*/ 0 h 116761"/>
                  <a:gd name="connsiteX1" fmla="*/ 192552 w 192552"/>
                  <a:gd name="connsiteY1" fmla="*/ 0 h 116761"/>
                  <a:gd name="connsiteX2" fmla="*/ 192552 w 192552"/>
                  <a:gd name="connsiteY2" fmla="*/ 116761 h 116761"/>
                  <a:gd name="connsiteX3" fmla="*/ 4762 w 192552"/>
                  <a:gd name="connsiteY3" fmla="*/ 111998 h 116761"/>
                  <a:gd name="connsiteX4" fmla="*/ 0 w 192552"/>
                  <a:gd name="connsiteY4" fmla="*/ 0 h 116761"/>
                  <a:gd name="connsiteX0" fmla="*/ 0 w 333045"/>
                  <a:gd name="connsiteY0" fmla="*/ 0 h 126206"/>
                  <a:gd name="connsiteX1" fmla="*/ 333045 w 333045"/>
                  <a:gd name="connsiteY1" fmla="*/ 126206 h 126206"/>
                  <a:gd name="connsiteX2" fmla="*/ 192552 w 333045"/>
                  <a:gd name="connsiteY2" fmla="*/ 116761 h 126206"/>
                  <a:gd name="connsiteX3" fmla="*/ 4762 w 333045"/>
                  <a:gd name="connsiteY3" fmla="*/ 111998 h 126206"/>
                  <a:gd name="connsiteX4" fmla="*/ 0 w 333045"/>
                  <a:gd name="connsiteY4" fmla="*/ 0 h 126206"/>
                  <a:gd name="connsiteX0" fmla="*/ 0 w 337808"/>
                  <a:gd name="connsiteY0" fmla="*/ 0 h 235824"/>
                  <a:gd name="connsiteX1" fmla="*/ 333045 w 337808"/>
                  <a:gd name="connsiteY1" fmla="*/ 126206 h 235824"/>
                  <a:gd name="connsiteX2" fmla="*/ 337808 w 337808"/>
                  <a:gd name="connsiteY2" fmla="*/ 235824 h 235824"/>
                  <a:gd name="connsiteX3" fmla="*/ 4762 w 337808"/>
                  <a:gd name="connsiteY3" fmla="*/ 111998 h 235824"/>
                  <a:gd name="connsiteX4" fmla="*/ 0 w 337808"/>
                  <a:gd name="connsiteY4" fmla="*/ 0 h 235824"/>
                  <a:gd name="connsiteX0" fmla="*/ 1 w 333046"/>
                  <a:gd name="connsiteY0" fmla="*/ 0 h 240587"/>
                  <a:gd name="connsiteX1" fmla="*/ 328283 w 333046"/>
                  <a:gd name="connsiteY1" fmla="*/ 130969 h 240587"/>
                  <a:gd name="connsiteX2" fmla="*/ 333046 w 333046"/>
                  <a:gd name="connsiteY2" fmla="*/ 240587 h 240587"/>
                  <a:gd name="connsiteX3" fmla="*/ 0 w 333046"/>
                  <a:gd name="connsiteY3" fmla="*/ 116761 h 240587"/>
                  <a:gd name="connsiteX4" fmla="*/ 1 w 333046"/>
                  <a:gd name="connsiteY4" fmla="*/ 0 h 240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3046" h="240587">
                    <a:moveTo>
                      <a:pt x="1" y="0"/>
                    </a:moveTo>
                    <a:lnTo>
                      <a:pt x="328283" y="130969"/>
                    </a:lnTo>
                    <a:lnTo>
                      <a:pt x="333046" y="240587"/>
                    </a:lnTo>
                    <a:lnTo>
                      <a:pt x="0" y="116761"/>
                    </a:lnTo>
                    <a:cubicBezTo>
                      <a:pt x="0" y="77841"/>
                      <a:pt x="1" y="38920"/>
                      <a:pt x="1" y="0"/>
                    </a:cubicBezTo>
                    <a:close/>
                  </a:path>
                </a:pathLst>
              </a:custGeom>
              <a:solidFill>
                <a:srgbClr val="DAA36D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7" name="Rectangle 14">
                <a:extLst>
                  <a:ext uri="{FF2B5EF4-FFF2-40B4-BE49-F238E27FC236}">
                    <a16:creationId xmlns:a16="http://schemas.microsoft.com/office/drawing/2014/main" id="{21D4D377-EE82-7A24-6A32-12F40B58FEBE}"/>
                  </a:ext>
                </a:extLst>
              </p:cNvPr>
              <p:cNvSpPr/>
              <p:nvPr/>
            </p:nvSpPr>
            <p:spPr>
              <a:xfrm>
                <a:off x="4170439" y="4610437"/>
                <a:ext cx="49531" cy="273368"/>
              </a:xfrm>
              <a:custGeom>
                <a:avLst/>
                <a:gdLst>
                  <a:gd name="connsiteX0" fmla="*/ 0 w 45719"/>
                  <a:gd name="connsiteY0" fmla="*/ 0 h 106680"/>
                  <a:gd name="connsiteX1" fmla="*/ 45719 w 45719"/>
                  <a:gd name="connsiteY1" fmla="*/ 0 h 106680"/>
                  <a:gd name="connsiteX2" fmla="*/ 45719 w 45719"/>
                  <a:gd name="connsiteY2" fmla="*/ 106680 h 106680"/>
                  <a:gd name="connsiteX3" fmla="*/ 0 w 45719"/>
                  <a:gd name="connsiteY3" fmla="*/ 106680 h 106680"/>
                  <a:gd name="connsiteX4" fmla="*/ 0 w 45719"/>
                  <a:gd name="connsiteY4" fmla="*/ 0 h 106680"/>
                  <a:gd name="connsiteX0" fmla="*/ 49531 w 95250"/>
                  <a:gd name="connsiteY0" fmla="*/ 0 h 207169"/>
                  <a:gd name="connsiteX1" fmla="*/ 0 w 95250"/>
                  <a:gd name="connsiteY1" fmla="*/ 207169 h 207169"/>
                  <a:gd name="connsiteX2" fmla="*/ 95250 w 95250"/>
                  <a:gd name="connsiteY2" fmla="*/ 106680 h 207169"/>
                  <a:gd name="connsiteX3" fmla="*/ 49531 w 95250"/>
                  <a:gd name="connsiteY3" fmla="*/ 106680 h 207169"/>
                  <a:gd name="connsiteX4" fmla="*/ 49531 w 95250"/>
                  <a:gd name="connsiteY4" fmla="*/ 0 h 207169"/>
                  <a:gd name="connsiteX0" fmla="*/ 49531 w 49531"/>
                  <a:gd name="connsiteY0" fmla="*/ 0 h 301943"/>
                  <a:gd name="connsiteX1" fmla="*/ 0 w 49531"/>
                  <a:gd name="connsiteY1" fmla="*/ 207169 h 301943"/>
                  <a:gd name="connsiteX2" fmla="*/ 14288 w 49531"/>
                  <a:gd name="connsiteY2" fmla="*/ 301943 h 301943"/>
                  <a:gd name="connsiteX3" fmla="*/ 49531 w 49531"/>
                  <a:gd name="connsiteY3" fmla="*/ 106680 h 301943"/>
                  <a:gd name="connsiteX4" fmla="*/ 49531 w 49531"/>
                  <a:gd name="connsiteY4" fmla="*/ 0 h 301943"/>
                  <a:gd name="connsiteX0" fmla="*/ 49531 w 49531"/>
                  <a:gd name="connsiteY0" fmla="*/ 0 h 311468"/>
                  <a:gd name="connsiteX1" fmla="*/ 0 w 49531"/>
                  <a:gd name="connsiteY1" fmla="*/ 207169 h 311468"/>
                  <a:gd name="connsiteX2" fmla="*/ 14288 w 49531"/>
                  <a:gd name="connsiteY2" fmla="*/ 311468 h 311468"/>
                  <a:gd name="connsiteX3" fmla="*/ 49531 w 49531"/>
                  <a:gd name="connsiteY3" fmla="*/ 106680 h 311468"/>
                  <a:gd name="connsiteX4" fmla="*/ 49531 w 49531"/>
                  <a:gd name="connsiteY4" fmla="*/ 0 h 311468"/>
                  <a:gd name="connsiteX0" fmla="*/ 49531 w 49531"/>
                  <a:gd name="connsiteY0" fmla="*/ 0 h 292418"/>
                  <a:gd name="connsiteX1" fmla="*/ 0 w 49531"/>
                  <a:gd name="connsiteY1" fmla="*/ 207169 h 292418"/>
                  <a:gd name="connsiteX2" fmla="*/ 16670 w 49531"/>
                  <a:gd name="connsiteY2" fmla="*/ 292418 h 292418"/>
                  <a:gd name="connsiteX3" fmla="*/ 49531 w 49531"/>
                  <a:gd name="connsiteY3" fmla="*/ 106680 h 292418"/>
                  <a:gd name="connsiteX4" fmla="*/ 49531 w 49531"/>
                  <a:gd name="connsiteY4" fmla="*/ 0 h 292418"/>
                  <a:gd name="connsiteX0" fmla="*/ 42387 w 49531"/>
                  <a:gd name="connsiteY0" fmla="*/ 0 h 270987"/>
                  <a:gd name="connsiteX1" fmla="*/ 0 w 49531"/>
                  <a:gd name="connsiteY1" fmla="*/ 185738 h 270987"/>
                  <a:gd name="connsiteX2" fmla="*/ 16670 w 49531"/>
                  <a:gd name="connsiteY2" fmla="*/ 270987 h 270987"/>
                  <a:gd name="connsiteX3" fmla="*/ 49531 w 49531"/>
                  <a:gd name="connsiteY3" fmla="*/ 85249 h 270987"/>
                  <a:gd name="connsiteX4" fmla="*/ 42387 w 49531"/>
                  <a:gd name="connsiteY4" fmla="*/ 0 h 270987"/>
                  <a:gd name="connsiteX0" fmla="*/ 42387 w 49531"/>
                  <a:gd name="connsiteY0" fmla="*/ 0 h 273368"/>
                  <a:gd name="connsiteX1" fmla="*/ 0 w 49531"/>
                  <a:gd name="connsiteY1" fmla="*/ 188119 h 273368"/>
                  <a:gd name="connsiteX2" fmla="*/ 16670 w 49531"/>
                  <a:gd name="connsiteY2" fmla="*/ 273368 h 273368"/>
                  <a:gd name="connsiteX3" fmla="*/ 49531 w 49531"/>
                  <a:gd name="connsiteY3" fmla="*/ 87630 h 273368"/>
                  <a:gd name="connsiteX4" fmla="*/ 42387 w 49531"/>
                  <a:gd name="connsiteY4" fmla="*/ 0 h 27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31" h="273368">
                    <a:moveTo>
                      <a:pt x="42387" y="0"/>
                    </a:moveTo>
                    <a:lnTo>
                      <a:pt x="0" y="188119"/>
                    </a:lnTo>
                    <a:lnTo>
                      <a:pt x="16670" y="273368"/>
                    </a:lnTo>
                    <a:lnTo>
                      <a:pt x="49531" y="87630"/>
                    </a:lnTo>
                    <a:lnTo>
                      <a:pt x="42387" y="0"/>
                    </a:lnTo>
                    <a:close/>
                  </a:path>
                </a:pathLst>
              </a:custGeom>
              <a:solidFill>
                <a:srgbClr val="DAA36D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90" name="Group 489">
              <a:extLst>
                <a:ext uri="{FF2B5EF4-FFF2-40B4-BE49-F238E27FC236}">
                  <a16:creationId xmlns:a16="http://schemas.microsoft.com/office/drawing/2014/main" id="{7742D871-19F8-96DB-7EC5-A22B63C30FC0}"/>
                </a:ext>
              </a:extLst>
            </p:cNvPr>
            <p:cNvGrpSpPr/>
            <p:nvPr/>
          </p:nvGrpSpPr>
          <p:grpSpPr>
            <a:xfrm>
              <a:off x="5893316" y="3960946"/>
              <a:ext cx="340033" cy="323075"/>
              <a:chOff x="6129470" y="4636411"/>
              <a:chExt cx="242939" cy="230823"/>
            </a:xfrm>
          </p:grpSpPr>
          <p:sp>
            <p:nvSpPr>
              <p:cNvPr id="491" name="Rectangle: Rounded Corners 490">
                <a:extLst>
                  <a:ext uri="{FF2B5EF4-FFF2-40B4-BE49-F238E27FC236}">
                    <a16:creationId xmlns:a16="http://schemas.microsoft.com/office/drawing/2014/main" id="{85E05FAA-F0BE-97A2-A5D5-45E03DEAB1F7}"/>
                  </a:ext>
                </a:extLst>
              </p:cNvPr>
              <p:cNvSpPr/>
              <p:nvPr/>
            </p:nvSpPr>
            <p:spPr>
              <a:xfrm>
                <a:off x="6154100" y="4740156"/>
                <a:ext cx="183993" cy="127078"/>
              </a:xfrm>
              <a:prstGeom prst="roundRect">
                <a:avLst>
                  <a:gd name="adj" fmla="val 38757"/>
                </a:avLst>
              </a:prstGeom>
              <a:solidFill>
                <a:srgbClr val="A26F49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2" name="Oval 18">
                <a:extLst>
                  <a:ext uri="{FF2B5EF4-FFF2-40B4-BE49-F238E27FC236}">
                    <a16:creationId xmlns:a16="http://schemas.microsoft.com/office/drawing/2014/main" id="{3A5E2BE1-F136-C2A7-ACF1-D990BEE966CE}"/>
                  </a:ext>
                </a:extLst>
              </p:cNvPr>
              <p:cNvSpPr/>
              <p:nvPr/>
            </p:nvSpPr>
            <p:spPr>
              <a:xfrm>
                <a:off x="6129470" y="4636411"/>
                <a:ext cx="242939" cy="121923"/>
              </a:xfrm>
              <a:custGeom>
                <a:avLst/>
                <a:gdLst>
                  <a:gd name="connsiteX0" fmla="*/ 0 w 242930"/>
                  <a:gd name="connsiteY0" fmla="*/ 39530 h 79060"/>
                  <a:gd name="connsiteX1" fmla="*/ 121465 w 242930"/>
                  <a:gd name="connsiteY1" fmla="*/ 0 h 79060"/>
                  <a:gd name="connsiteX2" fmla="*/ 242930 w 242930"/>
                  <a:gd name="connsiteY2" fmla="*/ 39530 h 79060"/>
                  <a:gd name="connsiteX3" fmla="*/ 121465 w 242930"/>
                  <a:gd name="connsiteY3" fmla="*/ 79060 h 79060"/>
                  <a:gd name="connsiteX4" fmla="*/ 0 w 242930"/>
                  <a:gd name="connsiteY4" fmla="*/ 39530 h 79060"/>
                  <a:gd name="connsiteX0" fmla="*/ 0 w 242930"/>
                  <a:gd name="connsiteY0" fmla="*/ 72868 h 112398"/>
                  <a:gd name="connsiteX1" fmla="*/ 121465 w 242930"/>
                  <a:gd name="connsiteY1" fmla="*/ 0 h 112398"/>
                  <a:gd name="connsiteX2" fmla="*/ 242930 w 242930"/>
                  <a:gd name="connsiteY2" fmla="*/ 72868 h 112398"/>
                  <a:gd name="connsiteX3" fmla="*/ 121465 w 242930"/>
                  <a:gd name="connsiteY3" fmla="*/ 112398 h 112398"/>
                  <a:gd name="connsiteX4" fmla="*/ 0 w 242930"/>
                  <a:gd name="connsiteY4" fmla="*/ 72868 h 112398"/>
                  <a:gd name="connsiteX0" fmla="*/ 9 w 242939"/>
                  <a:gd name="connsiteY0" fmla="*/ 82393 h 121923"/>
                  <a:gd name="connsiteX1" fmla="*/ 116712 w 242939"/>
                  <a:gd name="connsiteY1" fmla="*/ 0 h 121923"/>
                  <a:gd name="connsiteX2" fmla="*/ 242939 w 242939"/>
                  <a:gd name="connsiteY2" fmla="*/ 82393 h 121923"/>
                  <a:gd name="connsiteX3" fmla="*/ 121474 w 242939"/>
                  <a:gd name="connsiteY3" fmla="*/ 121923 h 121923"/>
                  <a:gd name="connsiteX4" fmla="*/ 9 w 242939"/>
                  <a:gd name="connsiteY4" fmla="*/ 82393 h 12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939" h="121923">
                    <a:moveTo>
                      <a:pt x="9" y="82393"/>
                    </a:moveTo>
                    <a:cubicBezTo>
                      <a:pt x="-785" y="62073"/>
                      <a:pt x="49629" y="0"/>
                      <a:pt x="116712" y="0"/>
                    </a:cubicBezTo>
                    <a:cubicBezTo>
                      <a:pt x="183795" y="0"/>
                      <a:pt x="242939" y="60561"/>
                      <a:pt x="242939" y="82393"/>
                    </a:cubicBezTo>
                    <a:cubicBezTo>
                      <a:pt x="242939" y="104225"/>
                      <a:pt x="188557" y="121923"/>
                      <a:pt x="121474" y="121923"/>
                    </a:cubicBezTo>
                    <a:cubicBezTo>
                      <a:pt x="54391" y="121923"/>
                      <a:pt x="803" y="102713"/>
                      <a:pt x="9" y="8239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93" name="Group 492">
              <a:extLst>
                <a:ext uri="{FF2B5EF4-FFF2-40B4-BE49-F238E27FC236}">
                  <a16:creationId xmlns:a16="http://schemas.microsoft.com/office/drawing/2014/main" id="{D8470137-D0AA-5D1C-A407-066649840A7A}"/>
                </a:ext>
              </a:extLst>
            </p:cNvPr>
            <p:cNvGrpSpPr/>
            <p:nvPr/>
          </p:nvGrpSpPr>
          <p:grpSpPr>
            <a:xfrm>
              <a:off x="6290145" y="3960946"/>
              <a:ext cx="340033" cy="323075"/>
              <a:chOff x="6129470" y="4636411"/>
              <a:chExt cx="242939" cy="230823"/>
            </a:xfrm>
          </p:grpSpPr>
          <p:sp>
            <p:nvSpPr>
              <p:cNvPr id="494" name="Rectangle: Rounded Corners 493">
                <a:extLst>
                  <a:ext uri="{FF2B5EF4-FFF2-40B4-BE49-F238E27FC236}">
                    <a16:creationId xmlns:a16="http://schemas.microsoft.com/office/drawing/2014/main" id="{A56F5DCE-A37A-801B-85FC-0E1F8DFB9A63}"/>
                  </a:ext>
                </a:extLst>
              </p:cNvPr>
              <p:cNvSpPr/>
              <p:nvPr/>
            </p:nvSpPr>
            <p:spPr>
              <a:xfrm>
                <a:off x="6154100" y="4740156"/>
                <a:ext cx="183993" cy="127078"/>
              </a:xfrm>
              <a:prstGeom prst="roundRect">
                <a:avLst>
                  <a:gd name="adj" fmla="val 38757"/>
                </a:avLst>
              </a:prstGeom>
              <a:solidFill>
                <a:srgbClr val="A26F49"/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5" name="Oval 18">
                <a:extLst>
                  <a:ext uri="{FF2B5EF4-FFF2-40B4-BE49-F238E27FC236}">
                    <a16:creationId xmlns:a16="http://schemas.microsoft.com/office/drawing/2014/main" id="{91488BCE-A359-0513-F165-A4F02201A8CC}"/>
                  </a:ext>
                </a:extLst>
              </p:cNvPr>
              <p:cNvSpPr/>
              <p:nvPr/>
            </p:nvSpPr>
            <p:spPr>
              <a:xfrm>
                <a:off x="6129470" y="4636411"/>
                <a:ext cx="242939" cy="121923"/>
              </a:xfrm>
              <a:custGeom>
                <a:avLst/>
                <a:gdLst>
                  <a:gd name="connsiteX0" fmla="*/ 0 w 242930"/>
                  <a:gd name="connsiteY0" fmla="*/ 39530 h 79060"/>
                  <a:gd name="connsiteX1" fmla="*/ 121465 w 242930"/>
                  <a:gd name="connsiteY1" fmla="*/ 0 h 79060"/>
                  <a:gd name="connsiteX2" fmla="*/ 242930 w 242930"/>
                  <a:gd name="connsiteY2" fmla="*/ 39530 h 79060"/>
                  <a:gd name="connsiteX3" fmla="*/ 121465 w 242930"/>
                  <a:gd name="connsiteY3" fmla="*/ 79060 h 79060"/>
                  <a:gd name="connsiteX4" fmla="*/ 0 w 242930"/>
                  <a:gd name="connsiteY4" fmla="*/ 39530 h 79060"/>
                  <a:gd name="connsiteX0" fmla="*/ 0 w 242930"/>
                  <a:gd name="connsiteY0" fmla="*/ 72868 h 112398"/>
                  <a:gd name="connsiteX1" fmla="*/ 121465 w 242930"/>
                  <a:gd name="connsiteY1" fmla="*/ 0 h 112398"/>
                  <a:gd name="connsiteX2" fmla="*/ 242930 w 242930"/>
                  <a:gd name="connsiteY2" fmla="*/ 72868 h 112398"/>
                  <a:gd name="connsiteX3" fmla="*/ 121465 w 242930"/>
                  <a:gd name="connsiteY3" fmla="*/ 112398 h 112398"/>
                  <a:gd name="connsiteX4" fmla="*/ 0 w 242930"/>
                  <a:gd name="connsiteY4" fmla="*/ 72868 h 112398"/>
                  <a:gd name="connsiteX0" fmla="*/ 9 w 242939"/>
                  <a:gd name="connsiteY0" fmla="*/ 82393 h 121923"/>
                  <a:gd name="connsiteX1" fmla="*/ 116712 w 242939"/>
                  <a:gd name="connsiteY1" fmla="*/ 0 h 121923"/>
                  <a:gd name="connsiteX2" fmla="*/ 242939 w 242939"/>
                  <a:gd name="connsiteY2" fmla="*/ 82393 h 121923"/>
                  <a:gd name="connsiteX3" fmla="*/ 121474 w 242939"/>
                  <a:gd name="connsiteY3" fmla="*/ 121923 h 121923"/>
                  <a:gd name="connsiteX4" fmla="*/ 9 w 242939"/>
                  <a:gd name="connsiteY4" fmla="*/ 82393 h 12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939" h="121923">
                    <a:moveTo>
                      <a:pt x="9" y="82393"/>
                    </a:moveTo>
                    <a:cubicBezTo>
                      <a:pt x="-785" y="62073"/>
                      <a:pt x="49629" y="0"/>
                      <a:pt x="116712" y="0"/>
                    </a:cubicBezTo>
                    <a:cubicBezTo>
                      <a:pt x="183795" y="0"/>
                      <a:pt x="242939" y="60561"/>
                      <a:pt x="242939" y="82393"/>
                    </a:cubicBezTo>
                    <a:cubicBezTo>
                      <a:pt x="242939" y="104225"/>
                      <a:pt x="188557" y="121923"/>
                      <a:pt x="121474" y="121923"/>
                    </a:cubicBezTo>
                    <a:cubicBezTo>
                      <a:pt x="54391" y="121923"/>
                      <a:pt x="803" y="102713"/>
                      <a:pt x="9" y="8239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rgbClr val="4418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77" name="Arc 76">
            <a:extLst>
              <a:ext uri="{FF2B5EF4-FFF2-40B4-BE49-F238E27FC236}">
                <a16:creationId xmlns:a16="http://schemas.microsoft.com/office/drawing/2014/main" id="{69E31ABA-0995-D6F6-FAE0-BB69C1A12669}"/>
              </a:ext>
            </a:extLst>
          </p:cNvPr>
          <p:cNvSpPr/>
          <p:nvPr/>
        </p:nvSpPr>
        <p:spPr>
          <a:xfrm rot="10031081">
            <a:off x="7837725" y="4102307"/>
            <a:ext cx="45719" cy="58321"/>
          </a:xfrm>
          <a:prstGeom prst="arc">
            <a:avLst>
              <a:gd name="adj1" fmla="val 16200000"/>
              <a:gd name="adj2" fmla="val 1861487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2672899-3309-8484-16DE-6D4A7BBB0255}"/>
              </a:ext>
            </a:extLst>
          </p:cNvPr>
          <p:cNvGrpSpPr/>
          <p:nvPr/>
        </p:nvGrpSpPr>
        <p:grpSpPr>
          <a:xfrm>
            <a:off x="4054479" y="3902698"/>
            <a:ext cx="630715" cy="475935"/>
            <a:chOff x="4054479" y="3902698"/>
            <a:chExt cx="630715" cy="475935"/>
          </a:xfrm>
        </p:grpSpPr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5D411DCE-148A-D8B8-67E4-325E0B2A460A}"/>
                </a:ext>
              </a:extLst>
            </p:cNvPr>
            <p:cNvSpPr/>
            <p:nvPr/>
          </p:nvSpPr>
          <p:spPr>
            <a:xfrm>
              <a:off x="4054479" y="4052011"/>
              <a:ext cx="630715" cy="32662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Cylinder 113">
              <a:extLst>
                <a:ext uri="{FF2B5EF4-FFF2-40B4-BE49-F238E27FC236}">
                  <a16:creationId xmlns:a16="http://schemas.microsoft.com/office/drawing/2014/main" id="{CD846D7C-4830-0628-70E0-AEC5D5224060}"/>
                </a:ext>
              </a:extLst>
            </p:cNvPr>
            <p:cNvSpPr/>
            <p:nvPr/>
          </p:nvSpPr>
          <p:spPr>
            <a:xfrm>
              <a:off x="4136625" y="3902698"/>
              <a:ext cx="488167" cy="407692"/>
            </a:xfrm>
            <a:prstGeom prst="can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Star: 5 Points 133">
              <a:extLst>
                <a:ext uri="{FF2B5EF4-FFF2-40B4-BE49-F238E27FC236}">
                  <a16:creationId xmlns:a16="http://schemas.microsoft.com/office/drawing/2014/main" id="{17AD388F-FAE5-F6F4-76CA-7E132F6C9C44}"/>
                </a:ext>
              </a:extLst>
            </p:cNvPr>
            <p:cNvSpPr/>
            <p:nvPr/>
          </p:nvSpPr>
          <p:spPr>
            <a:xfrm>
              <a:off x="4188252" y="4052011"/>
              <a:ext cx="198535" cy="194784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Star: 5 Points 134">
              <a:extLst>
                <a:ext uri="{FF2B5EF4-FFF2-40B4-BE49-F238E27FC236}">
                  <a16:creationId xmlns:a16="http://schemas.microsoft.com/office/drawing/2014/main" id="{2653BF7A-ACE6-93C2-B711-721E00C2BD90}"/>
                </a:ext>
              </a:extLst>
            </p:cNvPr>
            <p:cNvSpPr/>
            <p:nvPr/>
          </p:nvSpPr>
          <p:spPr>
            <a:xfrm>
              <a:off x="4388311" y="4052011"/>
              <a:ext cx="198535" cy="194784"/>
            </a:xfrm>
            <a:prstGeom prst="star5">
              <a:avLst>
                <a:gd name="adj" fmla="val 0"/>
                <a:gd name="hf" fmla="val 105146"/>
                <a:gd name="vf" fmla="val 11055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Star: 5 Points 135">
              <a:extLst>
                <a:ext uri="{FF2B5EF4-FFF2-40B4-BE49-F238E27FC236}">
                  <a16:creationId xmlns:a16="http://schemas.microsoft.com/office/drawing/2014/main" id="{83EE4E5A-4545-A835-8A56-E51AA584CA10}"/>
                </a:ext>
              </a:extLst>
            </p:cNvPr>
            <p:cNvSpPr/>
            <p:nvPr/>
          </p:nvSpPr>
          <p:spPr>
            <a:xfrm>
              <a:off x="4203982" y="3931495"/>
              <a:ext cx="353451" cy="45719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7" name="soft-piano-100-bpm-121529">
            <a:hlinkClick r:id="" action="ppaction://media"/>
            <a:extLst>
              <a:ext uri="{FF2B5EF4-FFF2-40B4-BE49-F238E27FC236}">
                <a16:creationId xmlns:a16="http://schemas.microsoft.com/office/drawing/2014/main" id="{DF9634E8-E5F6-D7D9-C4EE-36EBF1DD3A6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7278.3437"/>
                  <p14:fade in="5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38" name="AIVoiceGenerator_com_25-12-2024T21_33_42_ Ashley">
            <a:hlinkClick r:id="" action="ppaction://media"/>
            <a:extLst>
              <a:ext uri="{FF2B5EF4-FFF2-40B4-BE49-F238E27FC236}">
                <a16:creationId xmlns:a16="http://schemas.microsoft.com/office/drawing/2014/main" id="{0ABD3CF0-BE9B-4432-0050-932182F9924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843596" y="31496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83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1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464" fill="hold"/>
                                        <p:tgtEl>
                                          <p:spTgt spid="1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7"/>
                </p:tgtEl>
              </p:cMediaNode>
            </p:audio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08B7362C-7412-BF47-8EA0-91CFC8B357A4}"/>
              </a:ext>
            </a:extLst>
          </p:cNvPr>
          <p:cNvGrpSpPr/>
          <p:nvPr/>
        </p:nvGrpSpPr>
        <p:grpSpPr>
          <a:xfrm>
            <a:off x="5714278" y="0"/>
            <a:ext cx="1027363" cy="1101725"/>
            <a:chOff x="8741500" y="2898549"/>
            <a:chExt cx="382361" cy="410037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734EBD0F-9E1D-B0A4-D63D-2BA2FEC37626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Oval 97">
              <a:extLst>
                <a:ext uri="{FF2B5EF4-FFF2-40B4-BE49-F238E27FC236}">
                  <a16:creationId xmlns:a16="http://schemas.microsoft.com/office/drawing/2014/main" id="{7A1A32ED-4B48-5BB3-7408-0C00BBE23D9E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96C012E8-6D35-B2A9-7454-2EFDC712BB89}"/>
              </a:ext>
            </a:extLst>
          </p:cNvPr>
          <p:cNvGrpSpPr/>
          <p:nvPr/>
        </p:nvGrpSpPr>
        <p:grpSpPr>
          <a:xfrm>
            <a:off x="-3184008" y="515226"/>
            <a:ext cx="1383651" cy="2171230"/>
            <a:chOff x="10587802" y="404382"/>
            <a:chExt cx="1383651" cy="2171230"/>
          </a:xfrm>
        </p:grpSpPr>
        <p:grpSp>
          <p:nvGrpSpPr>
            <p:cNvPr id="461" name="Group 460">
              <a:extLst>
                <a:ext uri="{FF2B5EF4-FFF2-40B4-BE49-F238E27FC236}">
                  <a16:creationId xmlns:a16="http://schemas.microsoft.com/office/drawing/2014/main" id="{EE1A2C37-6568-A44F-CA10-935A0D4DB09B}"/>
                </a:ext>
              </a:extLst>
            </p:cNvPr>
            <p:cNvGrpSpPr/>
            <p:nvPr/>
          </p:nvGrpSpPr>
          <p:grpSpPr>
            <a:xfrm>
              <a:off x="10587802" y="442194"/>
              <a:ext cx="1383651" cy="2133418"/>
              <a:chOff x="10587802" y="442194"/>
              <a:chExt cx="1383651" cy="2133418"/>
            </a:xfrm>
          </p:grpSpPr>
          <p:grpSp>
            <p:nvGrpSpPr>
              <p:cNvPr id="463" name="Group 462">
                <a:extLst>
                  <a:ext uri="{FF2B5EF4-FFF2-40B4-BE49-F238E27FC236}">
                    <a16:creationId xmlns:a16="http://schemas.microsoft.com/office/drawing/2014/main" id="{6921648E-707A-0031-0CAB-17703D259863}"/>
                  </a:ext>
                </a:extLst>
              </p:cNvPr>
              <p:cNvGrpSpPr/>
              <p:nvPr/>
            </p:nvGrpSpPr>
            <p:grpSpPr>
              <a:xfrm>
                <a:off x="10587802" y="442194"/>
                <a:ext cx="1383651" cy="2133418"/>
                <a:chOff x="9998924" y="3409395"/>
                <a:chExt cx="1383651" cy="2133418"/>
              </a:xfrm>
            </p:grpSpPr>
            <p:grpSp>
              <p:nvGrpSpPr>
                <p:cNvPr id="465" name="Group 464">
                  <a:extLst>
                    <a:ext uri="{FF2B5EF4-FFF2-40B4-BE49-F238E27FC236}">
                      <a16:creationId xmlns:a16="http://schemas.microsoft.com/office/drawing/2014/main" id="{AF59C7A9-7E5D-3A6B-E99E-8748160C119E}"/>
                    </a:ext>
                  </a:extLst>
                </p:cNvPr>
                <p:cNvGrpSpPr/>
                <p:nvPr/>
              </p:nvGrpSpPr>
              <p:grpSpPr>
                <a:xfrm>
                  <a:off x="9998924" y="4582291"/>
                  <a:ext cx="918640" cy="960522"/>
                  <a:chOff x="10127150" y="4575203"/>
                  <a:chExt cx="918640" cy="960522"/>
                </a:xfrm>
              </p:grpSpPr>
              <p:cxnSp>
                <p:nvCxnSpPr>
                  <p:cNvPr id="487" name="Straight Connector 486">
                    <a:extLst>
                      <a:ext uri="{FF2B5EF4-FFF2-40B4-BE49-F238E27FC236}">
                        <a16:creationId xmlns:a16="http://schemas.microsoft.com/office/drawing/2014/main" id="{42B6F0CB-870F-B1D6-D6C5-741A2FA6AF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667732" y="4818159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488" name="Straight Connector 487">
                    <a:extLst>
                      <a:ext uri="{FF2B5EF4-FFF2-40B4-BE49-F238E27FC236}">
                        <a16:creationId xmlns:a16="http://schemas.microsoft.com/office/drawing/2014/main" id="{8E0C35BF-A260-3238-E3AC-D8BB030C00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346960" y="4740309"/>
                    <a:ext cx="19319" cy="683047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499" name="Rectangle: Top Corners Rounded 498">
                    <a:extLst>
                      <a:ext uri="{FF2B5EF4-FFF2-40B4-BE49-F238E27FC236}">
                        <a16:creationId xmlns:a16="http://schemas.microsoft.com/office/drawing/2014/main" id="{5EFA9986-1B80-86FD-68B8-30FE610CAE98}"/>
                      </a:ext>
                    </a:extLst>
                  </p:cNvPr>
                  <p:cNvSpPr/>
                  <p:nvPr/>
                </p:nvSpPr>
                <p:spPr>
                  <a:xfrm flipH="1">
                    <a:off x="10127150" y="533893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0" name="Rectangle: Top Corners Rounded 499">
                    <a:extLst>
                      <a:ext uri="{FF2B5EF4-FFF2-40B4-BE49-F238E27FC236}">
                        <a16:creationId xmlns:a16="http://schemas.microsoft.com/office/drawing/2014/main" id="{AFFA5A16-8447-BFC6-99BA-BB287ACD1FB2}"/>
                      </a:ext>
                    </a:extLst>
                  </p:cNvPr>
                  <p:cNvSpPr/>
                  <p:nvPr/>
                </p:nvSpPr>
                <p:spPr>
                  <a:xfrm flipH="1">
                    <a:off x="10438075" y="543087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01" name="Straight Connector 500">
                    <a:extLst>
                      <a:ext uri="{FF2B5EF4-FFF2-40B4-BE49-F238E27FC236}">
                        <a16:creationId xmlns:a16="http://schemas.microsoft.com/office/drawing/2014/main" id="{104F4403-2141-08B5-E347-00903EDCD3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328057" y="4575203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502" name="Straight Connector 501">
                    <a:extLst>
                      <a:ext uri="{FF2B5EF4-FFF2-40B4-BE49-F238E27FC236}">
                        <a16:creationId xmlns:a16="http://schemas.microsoft.com/office/drawing/2014/main" id="{1257BFAD-3EE5-9657-1542-56CD59DEF5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652444" y="4645642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grpSp>
              <p:nvGrpSpPr>
                <p:cNvPr id="466" name="Group 465">
                  <a:extLst>
                    <a:ext uri="{FF2B5EF4-FFF2-40B4-BE49-F238E27FC236}">
                      <a16:creationId xmlns:a16="http://schemas.microsoft.com/office/drawing/2014/main" id="{4FF40B3E-4091-8AE1-F388-482E83670DD0}"/>
                    </a:ext>
                  </a:extLst>
                </p:cNvPr>
                <p:cNvGrpSpPr/>
                <p:nvPr/>
              </p:nvGrpSpPr>
              <p:grpSpPr>
                <a:xfrm>
                  <a:off x="10054654" y="3409395"/>
                  <a:ext cx="1327921" cy="1292632"/>
                  <a:chOff x="6715464" y="3254124"/>
                  <a:chExt cx="1534625" cy="1493841"/>
                </a:xfrm>
              </p:grpSpPr>
              <p:grpSp>
                <p:nvGrpSpPr>
                  <p:cNvPr id="469" name="Group 468">
                    <a:extLst>
                      <a:ext uri="{FF2B5EF4-FFF2-40B4-BE49-F238E27FC236}">
                        <a16:creationId xmlns:a16="http://schemas.microsoft.com/office/drawing/2014/main" id="{0F2C5896-803D-4AE2-F0EF-D00D7B15DE03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715464" y="3254124"/>
                    <a:ext cx="1534625" cy="1493841"/>
                    <a:chOff x="3101939" y="4851431"/>
                    <a:chExt cx="2536874" cy="2469456"/>
                  </a:xfrm>
                </p:grpSpPr>
                <p:sp>
                  <p:nvSpPr>
                    <p:cNvPr id="471" name="Oval 470">
                      <a:extLst>
                        <a:ext uri="{FF2B5EF4-FFF2-40B4-BE49-F238E27FC236}">
                          <a16:creationId xmlns:a16="http://schemas.microsoft.com/office/drawing/2014/main" id="{D74BE0F8-38EC-10A9-AA65-F7FEA97544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1939" y="4851431"/>
                      <a:ext cx="2536874" cy="2447775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2" name="Oval 471">
                      <a:extLst>
                        <a:ext uri="{FF2B5EF4-FFF2-40B4-BE49-F238E27FC236}">
                          <a16:creationId xmlns:a16="http://schemas.microsoft.com/office/drawing/2014/main" id="{6B5BEDFC-AD23-8EE3-978E-167CD15672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9044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8" name="Freeform: Shape 477">
                      <a:extLst>
                        <a:ext uri="{FF2B5EF4-FFF2-40B4-BE49-F238E27FC236}">
                          <a16:creationId xmlns:a16="http://schemas.microsoft.com/office/drawing/2014/main" id="{22DCC8A8-5DD4-796C-91D9-5FFEDADA357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760275" y="6835060"/>
                      <a:ext cx="620241" cy="485827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20241" h="485827">
                          <a:moveTo>
                            <a:pt x="0" y="0"/>
                          </a:moveTo>
                          <a:cubicBezTo>
                            <a:pt x="74612" y="141288"/>
                            <a:pt x="430213" y="328613"/>
                            <a:pt x="533400" y="409575"/>
                          </a:cubicBezTo>
                          <a:cubicBezTo>
                            <a:pt x="636587" y="490537"/>
                            <a:pt x="619125" y="485775"/>
                            <a:pt x="619125" y="485775"/>
                          </a:cubicBezTo>
                          <a:lnTo>
                            <a:pt x="619125" y="48577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3" name="Freeform: Shape 482">
                      <a:extLst>
                        <a:ext uri="{FF2B5EF4-FFF2-40B4-BE49-F238E27FC236}">
                          <a16:creationId xmlns:a16="http://schemas.microsoft.com/office/drawing/2014/main" id="{F6D51DA7-E9B7-132C-1898-B4ABC961D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5867" y="6183905"/>
                      <a:ext cx="184935" cy="190500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4" name="Oval 483">
                      <a:extLst>
                        <a:ext uri="{FF2B5EF4-FFF2-40B4-BE49-F238E27FC236}">
                          <a16:creationId xmlns:a16="http://schemas.microsoft.com/office/drawing/2014/main" id="{608CEC93-FB89-08A5-48C1-F03484DE3A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21637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5" name="Oval 484">
                      <a:extLst>
                        <a:ext uri="{FF2B5EF4-FFF2-40B4-BE49-F238E27FC236}">
                          <a16:creationId xmlns:a16="http://schemas.microsoft.com/office/drawing/2014/main" id="{B779DFC4-E17B-1A08-A1AC-3365A02758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9923" y="580237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6" name="Oval 485">
                      <a:extLst>
                        <a:ext uri="{FF2B5EF4-FFF2-40B4-BE49-F238E27FC236}">
                          <a16:creationId xmlns:a16="http://schemas.microsoft.com/office/drawing/2014/main" id="{32C1838D-E72A-9230-4A60-B86576DE38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2279" y="5796755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470" name="Freeform: Shape 469">
                    <a:extLst>
                      <a:ext uri="{FF2B5EF4-FFF2-40B4-BE49-F238E27FC236}">
                        <a16:creationId xmlns:a16="http://schemas.microsoft.com/office/drawing/2014/main" id="{04783542-3F04-88CE-186B-14917DBCDA43}"/>
                      </a:ext>
                    </a:extLst>
                  </p:cNvPr>
                  <p:cNvSpPr/>
                  <p:nvPr/>
                </p:nvSpPr>
                <p:spPr>
                  <a:xfrm rot="21346442">
                    <a:off x="8016684" y="3561642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67" name="Freeform: Shape 466">
                  <a:extLst>
                    <a:ext uri="{FF2B5EF4-FFF2-40B4-BE49-F238E27FC236}">
                      <a16:creationId xmlns:a16="http://schemas.microsoft.com/office/drawing/2014/main" id="{CA803464-CA6D-2111-7B6D-FF4A035906E9}"/>
                    </a:ext>
                  </a:extLst>
                </p:cNvPr>
                <p:cNvSpPr/>
                <p:nvPr/>
              </p:nvSpPr>
              <p:spPr>
                <a:xfrm rot="20295679" flipH="1">
                  <a:off x="10898194" y="4276410"/>
                  <a:ext cx="340194" cy="483654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8" name="Arc 467">
                  <a:extLst>
                    <a:ext uri="{FF2B5EF4-FFF2-40B4-BE49-F238E27FC236}">
                      <a16:creationId xmlns:a16="http://schemas.microsoft.com/office/drawing/2014/main" id="{60BC9D62-D71A-6F05-8F4B-3D23B3105701}"/>
                    </a:ext>
                  </a:extLst>
                </p:cNvPr>
                <p:cNvSpPr/>
                <p:nvPr/>
              </p:nvSpPr>
              <p:spPr>
                <a:xfrm rot="9673180">
                  <a:off x="10636493" y="4243615"/>
                  <a:ext cx="107291" cy="45719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1E492F34-3328-511F-CA3A-AA1A207FACD5}"/>
                  </a:ext>
                </a:extLst>
              </p:cNvPr>
              <p:cNvSpPr/>
              <p:nvPr/>
            </p:nvSpPr>
            <p:spPr>
              <a:xfrm rot="233026" flipH="1">
                <a:off x="10671288" y="665307"/>
                <a:ext cx="136316" cy="290086"/>
              </a:xfrm>
              <a:custGeom>
                <a:avLst/>
                <a:gdLst>
                  <a:gd name="connsiteX0" fmla="*/ 27335 w 122225"/>
                  <a:gd name="connsiteY0" fmla="*/ 0 h 264148"/>
                  <a:gd name="connsiteX1" fmla="*/ 0 w 122225"/>
                  <a:gd name="connsiteY1" fmla="*/ 0 h 264148"/>
                  <a:gd name="connsiteX2" fmla="*/ 43973 w 122225"/>
                  <a:gd name="connsiteY2" fmla="*/ 88634 h 264148"/>
                  <a:gd name="connsiteX3" fmla="*/ 82660 w 122225"/>
                  <a:gd name="connsiteY3" fmla="*/ 224990 h 264148"/>
                  <a:gd name="connsiteX4" fmla="*/ 88122 w 122225"/>
                  <a:gd name="connsiteY4" fmla="*/ 264148 h 264148"/>
                  <a:gd name="connsiteX5" fmla="*/ 122225 w 122225"/>
                  <a:gd name="connsiteY5" fmla="*/ 264148 h 264148"/>
                  <a:gd name="connsiteX6" fmla="*/ 112547 w 122225"/>
                  <a:gd name="connsiteY6" fmla="*/ 202958 h 264148"/>
                  <a:gd name="connsiteX7" fmla="*/ 73859 w 122225"/>
                  <a:gd name="connsiteY7" fmla="*/ 82703 h 264148"/>
                  <a:gd name="connsiteX8" fmla="*/ 27335 w 122225"/>
                  <a:gd name="connsiteY8" fmla="*/ 0 h 264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225" h="264148">
                    <a:moveTo>
                      <a:pt x="27335" y="0"/>
                    </a:moveTo>
                    <a:lnTo>
                      <a:pt x="0" y="0"/>
                    </a:lnTo>
                    <a:lnTo>
                      <a:pt x="43973" y="88634"/>
                    </a:lnTo>
                    <a:cubicBezTo>
                      <a:pt x="60772" y="132088"/>
                      <a:pt x="73816" y="177702"/>
                      <a:pt x="82660" y="224990"/>
                    </a:cubicBezTo>
                    <a:lnTo>
                      <a:pt x="88122" y="264148"/>
                    </a:lnTo>
                    <a:lnTo>
                      <a:pt x="122225" y="264148"/>
                    </a:lnTo>
                    <a:lnTo>
                      <a:pt x="112547" y="202958"/>
                    </a:lnTo>
                    <a:cubicBezTo>
                      <a:pt x="103703" y="161254"/>
                      <a:pt x="90658" y="121026"/>
                      <a:pt x="73859" y="82703"/>
                    </a:cubicBezTo>
                    <a:lnTo>
                      <a:pt x="27335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995FE2-4BB4-9DF3-74A0-3C0088AFF6E9}"/>
                </a:ext>
              </a:extLst>
            </p:cNvPr>
            <p:cNvSpPr/>
            <p:nvPr/>
          </p:nvSpPr>
          <p:spPr>
            <a:xfrm>
              <a:off x="10742129" y="404382"/>
              <a:ext cx="1116134" cy="315649"/>
            </a:xfrm>
            <a:custGeom>
              <a:avLst/>
              <a:gdLst>
                <a:gd name="connsiteX0" fmla="*/ 647190 w 1294381"/>
                <a:gd name="connsiteY0" fmla="*/ 0 h 358077"/>
                <a:gd name="connsiteX1" fmla="*/ 1273778 w 1294381"/>
                <a:gd name="connsiteY1" fmla="*/ 321453 h 358077"/>
                <a:gd name="connsiteX2" fmla="*/ 1294381 w 1294381"/>
                <a:gd name="connsiteY2" fmla="*/ 358077 h 358077"/>
                <a:gd name="connsiteX3" fmla="*/ 0 w 1294381"/>
                <a:gd name="connsiteY3" fmla="*/ 358077 h 358077"/>
                <a:gd name="connsiteX4" fmla="*/ 20602 w 1294381"/>
                <a:gd name="connsiteY4" fmla="*/ 321453 h 358077"/>
                <a:gd name="connsiteX5" fmla="*/ 647190 w 1294381"/>
                <a:gd name="connsiteY5" fmla="*/ 0 h 35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4381" h="358077">
                  <a:moveTo>
                    <a:pt x="647190" y="0"/>
                  </a:moveTo>
                  <a:cubicBezTo>
                    <a:pt x="908020" y="0"/>
                    <a:pt x="1137984" y="127511"/>
                    <a:pt x="1273778" y="321453"/>
                  </a:cubicBezTo>
                  <a:lnTo>
                    <a:pt x="1294381" y="358077"/>
                  </a:lnTo>
                  <a:lnTo>
                    <a:pt x="0" y="358077"/>
                  </a:lnTo>
                  <a:lnTo>
                    <a:pt x="20602" y="321453"/>
                  </a:lnTo>
                  <a:cubicBezTo>
                    <a:pt x="156396" y="127511"/>
                    <a:pt x="386360" y="0"/>
                    <a:pt x="647190" y="0"/>
                  </a:cubicBezTo>
                  <a:close/>
                </a:path>
              </a:pathLst>
            </a:custGeom>
            <a:solidFill>
              <a:schemeClr val="tx1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7FB4A01-F86A-B643-373C-A8A6C4AEFB0E}"/>
              </a:ext>
            </a:extLst>
          </p:cNvPr>
          <p:cNvGrpSpPr/>
          <p:nvPr/>
        </p:nvGrpSpPr>
        <p:grpSpPr>
          <a:xfrm>
            <a:off x="-2043266" y="2196076"/>
            <a:ext cx="1415536" cy="4037656"/>
            <a:chOff x="2221287" y="5757474"/>
            <a:chExt cx="1553383" cy="5292328"/>
          </a:xfrm>
        </p:grpSpPr>
        <p:sp>
          <p:nvSpPr>
            <p:cNvPr id="77" name="Rectangle 42">
              <a:extLst>
                <a:ext uri="{FF2B5EF4-FFF2-40B4-BE49-F238E27FC236}">
                  <a16:creationId xmlns:a16="http://schemas.microsoft.com/office/drawing/2014/main" id="{4D47D36B-14CF-F983-F498-8260C9E9B9C8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9383FB46-BD7A-8E2A-73D7-E9EA8A27D3D8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Rectangle 42">
              <a:extLst>
                <a:ext uri="{FF2B5EF4-FFF2-40B4-BE49-F238E27FC236}">
                  <a16:creationId xmlns:a16="http://schemas.microsoft.com/office/drawing/2014/main" id="{6F8C3D0C-9989-0F73-8D23-4CC5940115F5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Rectangle 402">
              <a:extLst>
                <a:ext uri="{FF2B5EF4-FFF2-40B4-BE49-F238E27FC236}">
                  <a16:creationId xmlns:a16="http://schemas.microsoft.com/office/drawing/2014/main" id="{07A8127F-9205-80F6-E967-B087BCFD04D5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402">
              <a:extLst>
                <a:ext uri="{FF2B5EF4-FFF2-40B4-BE49-F238E27FC236}">
                  <a16:creationId xmlns:a16="http://schemas.microsoft.com/office/drawing/2014/main" id="{DBF221DE-5986-76A5-8637-716BC513B5B4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402">
              <a:extLst>
                <a:ext uri="{FF2B5EF4-FFF2-40B4-BE49-F238E27FC236}">
                  <a16:creationId xmlns:a16="http://schemas.microsoft.com/office/drawing/2014/main" id="{F8EFF0A6-5981-1984-CE38-0AD976061D80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402">
              <a:extLst>
                <a:ext uri="{FF2B5EF4-FFF2-40B4-BE49-F238E27FC236}">
                  <a16:creationId xmlns:a16="http://schemas.microsoft.com/office/drawing/2014/main" id="{32B0708D-F1EF-BD5D-229D-97472F58AD7D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402">
              <a:extLst>
                <a:ext uri="{FF2B5EF4-FFF2-40B4-BE49-F238E27FC236}">
                  <a16:creationId xmlns:a16="http://schemas.microsoft.com/office/drawing/2014/main" id="{43835B77-8137-67CF-030D-DAFE55AAEFBE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42">
              <a:extLst>
                <a:ext uri="{FF2B5EF4-FFF2-40B4-BE49-F238E27FC236}">
                  <a16:creationId xmlns:a16="http://schemas.microsoft.com/office/drawing/2014/main" id="{D3A25CAD-877B-75FE-313D-9A328D0B240D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569570-A756-34C6-C76D-9C85A82A7587}"/>
              </a:ext>
            </a:extLst>
          </p:cNvPr>
          <p:cNvGrpSpPr/>
          <p:nvPr/>
        </p:nvGrpSpPr>
        <p:grpSpPr>
          <a:xfrm>
            <a:off x="187205" y="76478"/>
            <a:ext cx="2323642" cy="3298911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C3C053CD-5BA3-6004-2BCF-A65D86779735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73EFE7F1-AC76-1E23-5774-F9DAA953E34C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4BCB9058-23D1-56C2-EFA9-2CA966808650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51D28348-74AA-8FC9-48FB-7806A0825BE2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B81B39CE-0B98-2703-FEF1-1768C8715B79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88B5352-2EF4-F0A0-4B47-EC4F4E87243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F063BE48-EEE8-2972-5D6E-D43A3C13DB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80D87330-7EDC-5461-2E8C-73075AFBB05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D552DE10-1771-B00C-E192-81A04B3AA3E6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2E2FA66-B504-C585-A3AB-BB30F1481FA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E0887AAA-0D89-5CDD-412C-0910F7C3448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A4BFEB2-0CC8-A6FA-19B3-08897AE595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92668EBB-820E-E062-3D89-D414EA6C73E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32EF264-8B79-1839-91CE-B0DFC5F0595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991B2007-F775-70A9-6A71-A1D07D105F2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3553626-E8F8-4843-CE3F-1001F203702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55D2E80-6AFD-254D-ABB6-47CCC2D6300A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4EE7F27-0381-747C-6F79-7F388A885F0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93E0BAC-7E80-977B-4EDE-C816F584DDD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A807F41-F5E2-5110-C0AB-E253013AB85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AD50F55-C768-7F59-C222-0B2AD338C97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309BCC-72ED-D7F6-27FB-E939F13652E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7C77B4E1-F4D7-D0FD-C1EC-E4BAA72950E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E47726D5-BEA6-4733-B8E6-1C499252C5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FBD9F5F-4FEA-A7ED-FB52-6C1D57BC846C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B688A88-1538-F012-17D2-42D3F36C47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0744F52-8E3E-4B3D-0E11-25B1B59D86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0C1CBDC-F2F7-7B85-EBA3-684B384265C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CDC4C6B-288C-6368-2192-10F1AD35EA0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94B4DC0-E044-9CFC-F5CB-7AF9F954227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87E422-2EC2-8A30-86B5-D80CC890EBD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9A9AC1E4-7A1E-B862-95F8-3B7C1F6A642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09A4750D-6A3D-62DA-6FCF-37670D3D11B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0265EB-4C60-3842-A8FE-C181C41978F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02630B5-AC86-A136-58A3-6A64725A6FF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52779F2-6B0B-FC67-AB1E-8B93DEFB494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8911FC9-AABF-0FEB-5A82-A78A1ED833E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BD09CCB-E2AD-38A0-B4DF-13D3A0E028A6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6BB1A5D-7A03-46B5-4D35-0C57BEE8295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DFA8EBC4-ECA7-BFC3-F884-AB223AAA738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4ACEEEF-83F0-6F50-0BF3-F56058F4B9D4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3425CA1-87C4-9FFC-2173-8144C256CB8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4D5D645-843B-FBBA-F716-AB5AD211D3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7ECDF577-7E5A-EE1F-0200-2F182EC1BC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623CEAC-C5F5-D964-49F9-323ED41231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4623F71-1B23-A234-99D9-E1F923078367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5283A6DB-03B2-653C-FF9A-F16A76038F3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A2299A5C-AB27-60A9-BA39-A01341C69D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567706FC-612D-C4EC-2E14-6B4E8A5A612A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EB08E0-1A8F-6657-3DAC-43177F3BDA5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963965E-B7A2-3109-9A1A-39BF9BA65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3543A67-415A-BC04-0F18-3F09D4DF30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482A6F-E381-851D-532A-395B2565C01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E3D92E48-A399-D8FA-F4EE-99219263CDFF}"/>
              </a:ext>
            </a:extLst>
          </p:cNvPr>
          <p:cNvSpPr/>
          <p:nvPr/>
        </p:nvSpPr>
        <p:spPr>
          <a:xfrm>
            <a:off x="11690694" y="-114257"/>
            <a:ext cx="2394811" cy="99046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AF1DC233-0722-C840-93FC-D7A430DD5286}"/>
              </a:ext>
            </a:extLst>
          </p:cNvPr>
          <p:cNvSpPr/>
          <p:nvPr/>
        </p:nvSpPr>
        <p:spPr>
          <a:xfrm>
            <a:off x="2136884" y="162765"/>
            <a:ext cx="628403" cy="62840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80260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90589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68198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254900" y="4218895"/>
              <a:ext cx="877885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031126" y="4213639"/>
              <a:ext cx="907635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D162819-9EE2-4955-1A61-22E51AEDE1A0}"/>
              </a:ext>
            </a:extLst>
          </p:cNvPr>
          <p:cNvGrpSpPr/>
          <p:nvPr/>
        </p:nvGrpSpPr>
        <p:grpSpPr>
          <a:xfrm>
            <a:off x="8504117" y="1495223"/>
            <a:ext cx="2968646" cy="4846333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05F595A2-56D2-3128-6BAF-46FC0C11E84F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A62536F1-D657-9600-C2F3-3C12C62BBC3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5E0E92D6-429D-976B-514F-A88341DDB063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BB3B4F1E-836A-6A3C-BDCB-F642B3C7BAA0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34D6BBF4-BF14-8CDD-8A7B-DEE1FC564BBE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42">
              <a:extLst>
                <a:ext uri="{FF2B5EF4-FFF2-40B4-BE49-F238E27FC236}">
                  <a16:creationId xmlns:a16="http://schemas.microsoft.com/office/drawing/2014/main" id="{6FCED74F-46B8-C71E-522B-C9B42B020FC5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42">
              <a:extLst>
                <a:ext uri="{FF2B5EF4-FFF2-40B4-BE49-F238E27FC236}">
                  <a16:creationId xmlns:a16="http://schemas.microsoft.com/office/drawing/2014/main" id="{2A6D9DD0-F888-B649-9506-87502E69307D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42">
              <a:extLst>
                <a:ext uri="{FF2B5EF4-FFF2-40B4-BE49-F238E27FC236}">
                  <a16:creationId xmlns:a16="http://schemas.microsoft.com/office/drawing/2014/main" id="{A5F18FC4-CA3E-4E33-0D7F-60804AD306E0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angle 42">
              <a:extLst>
                <a:ext uri="{FF2B5EF4-FFF2-40B4-BE49-F238E27FC236}">
                  <a16:creationId xmlns:a16="http://schemas.microsoft.com/office/drawing/2014/main" id="{4B431D71-2222-9461-6E35-0CAB282C9F4B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347E273-AA7F-6BC4-1395-DD742C372B69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50">
              <a:extLst>
                <a:ext uri="{FF2B5EF4-FFF2-40B4-BE49-F238E27FC236}">
                  <a16:creationId xmlns:a16="http://schemas.microsoft.com/office/drawing/2014/main" id="{50B15641-8955-01A5-4380-EEEACBF4A905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41C5A59-6C22-6327-AAFA-1F19054EF11F}"/>
              </a:ext>
            </a:extLst>
          </p:cNvPr>
          <p:cNvGrpSpPr/>
          <p:nvPr/>
        </p:nvGrpSpPr>
        <p:grpSpPr>
          <a:xfrm>
            <a:off x="8611289" y="1202139"/>
            <a:ext cx="3204125" cy="4511896"/>
            <a:chOff x="4084665" y="6339747"/>
            <a:chExt cx="2444284" cy="344192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EEC292-3665-DA69-CAD0-D86F13E6D066}"/>
                </a:ext>
              </a:extLst>
            </p:cNvPr>
            <p:cNvGrpSpPr/>
            <p:nvPr/>
          </p:nvGrpSpPr>
          <p:grpSpPr>
            <a:xfrm flipH="1">
              <a:off x="4084665" y="6342970"/>
              <a:ext cx="2444284" cy="3438703"/>
              <a:chOff x="-704602" y="7985701"/>
              <a:chExt cx="3153397" cy="4436308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978B297-F656-839B-86CE-14F5404F48A1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05C89A21-02B3-D6E3-3D65-3B0E6B117C48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678471" cy="3938011"/>
                <a:chOff x="-229676" y="8483998"/>
                <a:chExt cx="2678471" cy="3938011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E1D873DB-2694-DE04-B843-7E3F581A362E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C7AD399E-2277-60E9-F67D-8C2136FA67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1106799" cy="30237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8" name="Straight Connector 447">
                  <a:extLst>
                    <a:ext uri="{FF2B5EF4-FFF2-40B4-BE49-F238E27FC236}">
                      <a16:creationId xmlns:a16="http://schemas.microsoft.com/office/drawing/2014/main" id="{212C241F-B225-E9D4-D5A5-080BD18CA4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04743" y="10809320"/>
                  <a:ext cx="1178800" cy="332516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9" name="Straight Connector 448">
                  <a:extLst>
                    <a:ext uri="{FF2B5EF4-FFF2-40B4-BE49-F238E27FC236}">
                      <a16:creationId xmlns:a16="http://schemas.microsoft.com/office/drawing/2014/main" id="{A7008688-1DFE-D64C-4704-274903E5A16B}"/>
                    </a:ext>
                  </a:extLst>
                </p:cNvPr>
                <p:cNvCxnSpPr>
                  <a:cxnSpLocks/>
                  <a:endCxn id="453" idx="3"/>
                </p:cNvCxnSpPr>
                <p:nvPr/>
              </p:nvCxnSpPr>
              <p:spPr>
                <a:xfrm>
                  <a:off x="622326" y="11038119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88DE5FDF-6ACA-423E-78EC-EDAE5E23D052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9CD8AEA-EE28-E1AF-1A81-8973BCCF2411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3" name="Rectangle: Top Corners Rounded 452">
                  <a:extLst>
                    <a:ext uri="{FF2B5EF4-FFF2-40B4-BE49-F238E27FC236}">
                      <a16:creationId xmlns:a16="http://schemas.microsoft.com/office/drawing/2014/main" id="{01EBAB18-52F8-2B06-AB4A-61862C83A2CD}"/>
                    </a:ext>
                  </a:extLst>
                </p:cNvPr>
                <p:cNvSpPr/>
                <p:nvPr/>
              </p:nvSpPr>
              <p:spPr>
                <a:xfrm>
                  <a:off x="310955" y="12221700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4" name="Freeform: Shape 453">
                  <a:extLst>
                    <a:ext uri="{FF2B5EF4-FFF2-40B4-BE49-F238E27FC236}">
                      <a16:creationId xmlns:a16="http://schemas.microsoft.com/office/drawing/2014/main" id="{D06E9EED-688B-5A84-A921-788EEE686A13}"/>
                    </a:ext>
                  </a:extLst>
                </p:cNvPr>
                <p:cNvSpPr/>
                <p:nvPr/>
              </p:nvSpPr>
              <p:spPr>
                <a:xfrm rot="19421899">
                  <a:off x="35129" y="10011775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5" name="Freeform: Shape 454">
                  <a:extLst>
                    <a:ext uri="{FF2B5EF4-FFF2-40B4-BE49-F238E27FC236}">
                      <a16:creationId xmlns:a16="http://schemas.microsoft.com/office/drawing/2014/main" id="{0CF5F9EC-92AF-1C33-EF00-DC163FB6794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6" name="Oval 455">
                  <a:extLst>
                    <a:ext uri="{FF2B5EF4-FFF2-40B4-BE49-F238E27FC236}">
                      <a16:creationId xmlns:a16="http://schemas.microsoft.com/office/drawing/2014/main" id="{AE613A55-0BDC-2CE0-9329-D18B9CB6AAE5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7" name="Oval 456">
                  <a:extLst>
                    <a:ext uri="{FF2B5EF4-FFF2-40B4-BE49-F238E27FC236}">
                      <a16:creationId xmlns:a16="http://schemas.microsoft.com/office/drawing/2014/main" id="{0F7C9DE7-6B6B-C5D4-D322-DAEA669DD305}"/>
                    </a:ext>
                  </a:extLst>
                </p:cNvPr>
                <p:cNvSpPr/>
                <p:nvPr/>
              </p:nvSpPr>
              <p:spPr>
                <a:xfrm>
                  <a:off x="724084" y="9292297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7C904392-9413-F124-5FFB-4C0F0C575858}"/>
                    </a:ext>
                  </a:extLst>
                </p:cNvPr>
                <p:cNvSpPr/>
                <p:nvPr/>
              </p:nvSpPr>
              <p:spPr>
                <a:xfrm>
                  <a:off x="1569069" y="928719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5B4E2A92-E7D7-3B8C-DF8B-7D9E55A16A65}"/>
                    </a:ext>
                  </a:extLst>
                </p:cNvPr>
                <p:cNvCxnSpPr>
                  <a:cxnSpLocks/>
                  <a:endCxn id="33" idx="3"/>
                </p:cNvCxnSpPr>
                <p:nvPr/>
              </p:nvCxnSpPr>
              <p:spPr>
                <a:xfrm>
                  <a:off x="1367078" y="110234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: Top Corners Rounded 32">
                  <a:extLst>
                    <a:ext uri="{FF2B5EF4-FFF2-40B4-BE49-F238E27FC236}">
                      <a16:creationId xmlns:a16="http://schemas.microsoft.com/office/drawing/2014/main" id="{2429280F-B6C8-4DD0-B552-65659695368F}"/>
                    </a:ext>
                  </a:extLst>
                </p:cNvPr>
                <p:cNvSpPr/>
                <p:nvPr/>
              </p:nvSpPr>
              <p:spPr>
                <a:xfrm>
                  <a:off x="1055707" y="12206993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60A8372-D9AB-9C29-48FB-BE23F7955274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26FFADD-E474-3334-0383-7678B81DBD5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544A49E-E817-8CA1-9106-A5F795D87648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BAFD9AE5-F13C-DD80-DA9A-327AB834B0EB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269003D-4877-9ACC-2D84-CD570FF28A04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4039062" y="2161707"/>
            <a:ext cx="2688403" cy="4388834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3654563" y="1406928"/>
            <a:ext cx="3045710" cy="4744783"/>
            <a:chOff x="1037066" y="3635274"/>
            <a:chExt cx="1418627" cy="2210018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8"/>
              <a:chOff x="1035568" y="2750346"/>
              <a:chExt cx="2211507" cy="3445212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5"/>
                <a:chOff x="3631168" y="4906674"/>
                <a:chExt cx="2536874" cy="3927223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8697" y="4001171"/>
            <a:ext cx="6298394" cy="3035096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7" name="Arc 96">
            <a:extLst>
              <a:ext uri="{FF2B5EF4-FFF2-40B4-BE49-F238E27FC236}">
                <a16:creationId xmlns:a16="http://schemas.microsoft.com/office/drawing/2014/main" id="{A843E238-AF1C-7363-E334-523713D05644}"/>
              </a:ext>
            </a:extLst>
          </p:cNvPr>
          <p:cNvSpPr/>
          <p:nvPr/>
        </p:nvSpPr>
        <p:spPr>
          <a:xfrm rot="7817015">
            <a:off x="5282884" y="3125026"/>
            <a:ext cx="301268" cy="301268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8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9871673" y="3157297"/>
            <a:ext cx="323586" cy="236726"/>
          </a:xfrm>
          <a:prstGeom prst="rect">
            <a:avLst/>
          </a:prstGeom>
        </p:spPr>
      </p:pic>
      <p:pic>
        <p:nvPicPr>
          <p:cNvPr id="99" name="AIVoiceGenerator_com_25-12-2024T15_31_22_ F">
            <a:hlinkClick r:id="" action="ppaction://media"/>
            <a:extLst>
              <a:ext uri="{FF2B5EF4-FFF2-40B4-BE49-F238E27FC236}">
                <a16:creationId xmlns:a16="http://schemas.microsoft.com/office/drawing/2014/main" id="{A47FB741-59D6-5CCE-285A-4001682A29E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32103" y="841474"/>
            <a:ext cx="609600" cy="609600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5730087" y="3857650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529F4814-644B-C68A-E9A7-FBD0CBC3A1AB}"/>
              </a:ext>
            </a:extLst>
          </p:cNvPr>
          <p:cNvSpPr/>
          <p:nvPr/>
        </p:nvSpPr>
        <p:spPr>
          <a:xfrm rot="17892088">
            <a:off x="10064452" y="3682514"/>
            <a:ext cx="261616" cy="4312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FFDFBD0-6594-F7F8-6E16-4A02DB7CE017}"/>
              </a:ext>
            </a:extLst>
          </p:cNvPr>
          <p:cNvGrpSpPr/>
          <p:nvPr/>
        </p:nvGrpSpPr>
        <p:grpSpPr>
          <a:xfrm>
            <a:off x="9298199" y="3873978"/>
            <a:ext cx="731825" cy="414991"/>
            <a:chOff x="8792439" y="4037833"/>
            <a:chExt cx="731825" cy="414991"/>
          </a:xfrm>
        </p:grpSpPr>
        <p:sp>
          <p:nvSpPr>
            <p:cNvPr id="30" name="Block Arc 29">
              <a:extLst>
                <a:ext uri="{FF2B5EF4-FFF2-40B4-BE49-F238E27FC236}">
                  <a16:creationId xmlns:a16="http://schemas.microsoft.com/office/drawing/2014/main" id="{424695BD-A43B-C9D4-1D57-69F765193B5B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F50CFD4-19B4-C271-394D-FDBA22C3BA1E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493">
              <a:extLst>
                <a:ext uri="{FF2B5EF4-FFF2-40B4-BE49-F238E27FC236}">
                  <a16:creationId xmlns:a16="http://schemas.microsoft.com/office/drawing/2014/main" id="{D743705F-AEAD-2713-F682-21A258C2A7CD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73119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12" fill="hold"/>
                                        <p:tgtEl>
                                          <p:spTgt spid="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8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98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96C012E8-6D35-B2A9-7454-2EFDC712BB89}"/>
              </a:ext>
            </a:extLst>
          </p:cNvPr>
          <p:cNvGrpSpPr/>
          <p:nvPr/>
        </p:nvGrpSpPr>
        <p:grpSpPr>
          <a:xfrm>
            <a:off x="-3184008" y="515226"/>
            <a:ext cx="1383651" cy="2171230"/>
            <a:chOff x="10587802" y="404382"/>
            <a:chExt cx="1383651" cy="2171230"/>
          </a:xfrm>
        </p:grpSpPr>
        <p:grpSp>
          <p:nvGrpSpPr>
            <p:cNvPr id="461" name="Group 460">
              <a:extLst>
                <a:ext uri="{FF2B5EF4-FFF2-40B4-BE49-F238E27FC236}">
                  <a16:creationId xmlns:a16="http://schemas.microsoft.com/office/drawing/2014/main" id="{EE1A2C37-6568-A44F-CA10-935A0D4DB09B}"/>
                </a:ext>
              </a:extLst>
            </p:cNvPr>
            <p:cNvGrpSpPr/>
            <p:nvPr/>
          </p:nvGrpSpPr>
          <p:grpSpPr>
            <a:xfrm>
              <a:off x="10587802" y="442194"/>
              <a:ext cx="1383651" cy="2133418"/>
              <a:chOff x="10587802" y="442194"/>
              <a:chExt cx="1383651" cy="2133418"/>
            </a:xfrm>
          </p:grpSpPr>
          <p:grpSp>
            <p:nvGrpSpPr>
              <p:cNvPr id="463" name="Group 462">
                <a:extLst>
                  <a:ext uri="{FF2B5EF4-FFF2-40B4-BE49-F238E27FC236}">
                    <a16:creationId xmlns:a16="http://schemas.microsoft.com/office/drawing/2014/main" id="{6921648E-707A-0031-0CAB-17703D259863}"/>
                  </a:ext>
                </a:extLst>
              </p:cNvPr>
              <p:cNvGrpSpPr/>
              <p:nvPr/>
            </p:nvGrpSpPr>
            <p:grpSpPr>
              <a:xfrm>
                <a:off x="10587802" y="442194"/>
                <a:ext cx="1383651" cy="2133418"/>
                <a:chOff x="9998924" y="3409395"/>
                <a:chExt cx="1383651" cy="2133418"/>
              </a:xfrm>
            </p:grpSpPr>
            <p:grpSp>
              <p:nvGrpSpPr>
                <p:cNvPr id="465" name="Group 464">
                  <a:extLst>
                    <a:ext uri="{FF2B5EF4-FFF2-40B4-BE49-F238E27FC236}">
                      <a16:creationId xmlns:a16="http://schemas.microsoft.com/office/drawing/2014/main" id="{AF59C7A9-7E5D-3A6B-E99E-8748160C119E}"/>
                    </a:ext>
                  </a:extLst>
                </p:cNvPr>
                <p:cNvGrpSpPr/>
                <p:nvPr/>
              </p:nvGrpSpPr>
              <p:grpSpPr>
                <a:xfrm>
                  <a:off x="9998924" y="4582291"/>
                  <a:ext cx="918640" cy="960522"/>
                  <a:chOff x="10127150" y="4575203"/>
                  <a:chExt cx="918640" cy="960522"/>
                </a:xfrm>
              </p:grpSpPr>
              <p:cxnSp>
                <p:nvCxnSpPr>
                  <p:cNvPr id="487" name="Straight Connector 486">
                    <a:extLst>
                      <a:ext uri="{FF2B5EF4-FFF2-40B4-BE49-F238E27FC236}">
                        <a16:creationId xmlns:a16="http://schemas.microsoft.com/office/drawing/2014/main" id="{42B6F0CB-870F-B1D6-D6C5-741A2FA6AF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667732" y="4818159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488" name="Straight Connector 487">
                    <a:extLst>
                      <a:ext uri="{FF2B5EF4-FFF2-40B4-BE49-F238E27FC236}">
                        <a16:creationId xmlns:a16="http://schemas.microsoft.com/office/drawing/2014/main" id="{8E0C35BF-A260-3238-E3AC-D8BB030C00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346960" y="4740309"/>
                    <a:ext cx="19319" cy="683047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499" name="Rectangle: Top Corners Rounded 498">
                    <a:extLst>
                      <a:ext uri="{FF2B5EF4-FFF2-40B4-BE49-F238E27FC236}">
                        <a16:creationId xmlns:a16="http://schemas.microsoft.com/office/drawing/2014/main" id="{5EFA9986-1B80-86FD-68B8-30FE610CAE98}"/>
                      </a:ext>
                    </a:extLst>
                  </p:cNvPr>
                  <p:cNvSpPr/>
                  <p:nvPr/>
                </p:nvSpPr>
                <p:spPr>
                  <a:xfrm flipH="1">
                    <a:off x="10127150" y="533893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0" name="Rectangle: Top Corners Rounded 499">
                    <a:extLst>
                      <a:ext uri="{FF2B5EF4-FFF2-40B4-BE49-F238E27FC236}">
                        <a16:creationId xmlns:a16="http://schemas.microsoft.com/office/drawing/2014/main" id="{AFFA5A16-8447-BFC6-99BA-BB287ACD1FB2}"/>
                      </a:ext>
                    </a:extLst>
                  </p:cNvPr>
                  <p:cNvSpPr/>
                  <p:nvPr/>
                </p:nvSpPr>
                <p:spPr>
                  <a:xfrm flipH="1">
                    <a:off x="10438075" y="543087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01" name="Straight Connector 500">
                    <a:extLst>
                      <a:ext uri="{FF2B5EF4-FFF2-40B4-BE49-F238E27FC236}">
                        <a16:creationId xmlns:a16="http://schemas.microsoft.com/office/drawing/2014/main" id="{104F4403-2141-08B5-E347-00903EDCD3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328057" y="4575203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502" name="Straight Connector 501">
                    <a:extLst>
                      <a:ext uri="{FF2B5EF4-FFF2-40B4-BE49-F238E27FC236}">
                        <a16:creationId xmlns:a16="http://schemas.microsoft.com/office/drawing/2014/main" id="{1257BFAD-3EE5-9657-1542-56CD59DEF5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652444" y="4645642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grpSp>
              <p:nvGrpSpPr>
                <p:cNvPr id="466" name="Group 465">
                  <a:extLst>
                    <a:ext uri="{FF2B5EF4-FFF2-40B4-BE49-F238E27FC236}">
                      <a16:creationId xmlns:a16="http://schemas.microsoft.com/office/drawing/2014/main" id="{4FF40B3E-4091-8AE1-F388-482E83670DD0}"/>
                    </a:ext>
                  </a:extLst>
                </p:cNvPr>
                <p:cNvGrpSpPr/>
                <p:nvPr/>
              </p:nvGrpSpPr>
              <p:grpSpPr>
                <a:xfrm>
                  <a:off x="10054654" y="3409395"/>
                  <a:ext cx="1327921" cy="1292632"/>
                  <a:chOff x="6715464" y="3254124"/>
                  <a:chExt cx="1534625" cy="1493841"/>
                </a:xfrm>
              </p:grpSpPr>
              <p:grpSp>
                <p:nvGrpSpPr>
                  <p:cNvPr id="469" name="Group 468">
                    <a:extLst>
                      <a:ext uri="{FF2B5EF4-FFF2-40B4-BE49-F238E27FC236}">
                        <a16:creationId xmlns:a16="http://schemas.microsoft.com/office/drawing/2014/main" id="{0F2C5896-803D-4AE2-F0EF-D00D7B15DE03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715464" y="3254124"/>
                    <a:ext cx="1534625" cy="1493841"/>
                    <a:chOff x="3101939" y="4851431"/>
                    <a:chExt cx="2536874" cy="2469456"/>
                  </a:xfrm>
                </p:grpSpPr>
                <p:sp>
                  <p:nvSpPr>
                    <p:cNvPr id="471" name="Oval 470">
                      <a:extLst>
                        <a:ext uri="{FF2B5EF4-FFF2-40B4-BE49-F238E27FC236}">
                          <a16:creationId xmlns:a16="http://schemas.microsoft.com/office/drawing/2014/main" id="{D74BE0F8-38EC-10A9-AA65-F7FEA97544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1939" y="4851431"/>
                      <a:ext cx="2536874" cy="2447775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2" name="Oval 471">
                      <a:extLst>
                        <a:ext uri="{FF2B5EF4-FFF2-40B4-BE49-F238E27FC236}">
                          <a16:creationId xmlns:a16="http://schemas.microsoft.com/office/drawing/2014/main" id="{6B5BEDFC-AD23-8EE3-978E-167CD15672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9044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8" name="Freeform: Shape 477">
                      <a:extLst>
                        <a:ext uri="{FF2B5EF4-FFF2-40B4-BE49-F238E27FC236}">
                          <a16:creationId xmlns:a16="http://schemas.microsoft.com/office/drawing/2014/main" id="{22DCC8A8-5DD4-796C-91D9-5FFEDADA357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760275" y="6835060"/>
                      <a:ext cx="620241" cy="485827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20241" h="485827">
                          <a:moveTo>
                            <a:pt x="0" y="0"/>
                          </a:moveTo>
                          <a:cubicBezTo>
                            <a:pt x="74612" y="141288"/>
                            <a:pt x="430213" y="328613"/>
                            <a:pt x="533400" y="409575"/>
                          </a:cubicBezTo>
                          <a:cubicBezTo>
                            <a:pt x="636587" y="490537"/>
                            <a:pt x="619125" y="485775"/>
                            <a:pt x="619125" y="485775"/>
                          </a:cubicBezTo>
                          <a:lnTo>
                            <a:pt x="619125" y="48577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3" name="Freeform: Shape 482">
                      <a:extLst>
                        <a:ext uri="{FF2B5EF4-FFF2-40B4-BE49-F238E27FC236}">
                          <a16:creationId xmlns:a16="http://schemas.microsoft.com/office/drawing/2014/main" id="{F6D51DA7-E9B7-132C-1898-B4ABC961D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5867" y="6183905"/>
                      <a:ext cx="184935" cy="190500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4" name="Oval 483">
                      <a:extLst>
                        <a:ext uri="{FF2B5EF4-FFF2-40B4-BE49-F238E27FC236}">
                          <a16:creationId xmlns:a16="http://schemas.microsoft.com/office/drawing/2014/main" id="{608CEC93-FB89-08A5-48C1-F03484DE3A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21637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5" name="Oval 484">
                      <a:extLst>
                        <a:ext uri="{FF2B5EF4-FFF2-40B4-BE49-F238E27FC236}">
                          <a16:creationId xmlns:a16="http://schemas.microsoft.com/office/drawing/2014/main" id="{B779DFC4-E17B-1A08-A1AC-3365A02758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9923" y="580237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6" name="Oval 485">
                      <a:extLst>
                        <a:ext uri="{FF2B5EF4-FFF2-40B4-BE49-F238E27FC236}">
                          <a16:creationId xmlns:a16="http://schemas.microsoft.com/office/drawing/2014/main" id="{32C1838D-E72A-9230-4A60-B86576DE38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2279" y="5796755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470" name="Freeform: Shape 469">
                    <a:extLst>
                      <a:ext uri="{FF2B5EF4-FFF2-40B4-BE49-F238E27FC236}">
                        <a16:creationId xmlns:a16="http://schemas.microsoft.com/office/drawing/2014/main" id="{04783542-3F04-88CE-186B-14917DBCDA43}"/>
                      </a:ext>
                    </a:extLst>
                  </p:cNvPr>
                  <p:cNvSpPr/>
                  <p:nvPr/>
                </p:nvSpPr>
                <p:spPr>
                  <a:xfrm rot="21346442">
                    <a:off x="8016684" y="3561642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67" name="Freeform: Shape 466">
                  <a:extLst>
                    <a:ext uri="{FF2B5EF4-FFF2-40B4-BE49-F238E27FC236}">
                      <a16:creationId xmlns:a16="http://schemas.microsoft.com/office/drawing/2014/main" id="{CA803464-CA6D-2111-7B6D-FF4A035906E9}"/>
                    </a:ext>
                  </a:extLst>
                </p:cNvPr>
                <p:cNvSpPr/>
                <p:nvPr/>
              </p:nvSpPr>
              <p:spPr>
                <a:xfrm rot="20295679" flipH="1">
                  <a:off x="10898194" y="4276410"/>
                  <a:ext cx="340194" cy="483654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8" name="Arc 467">
                  <a:extLst>
                    <a:ext uri="{FF2B5EF4-FFF2-40B4-BE49-F238E27FC236}">
                      <a16:creationId xmlns:a16="http://schemas.microsoft.com/office/drawing/2014/main" id="{60BC9D62-D71A-6F05-8F4B-3D23B3105701}"/>
                    </a:ext>
                  </a:extLst>
                </p:cNvPr>
                <p:cNvSpPr/>
                <p:nvPr/>
              </p:nvSpPr>
              <p:spPr>
                <a:xfrm rot="9673180">
                  <a:off x="10636493" y="4243615"/>
                  <a:ext cx="107291" cy="45719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1E492F34-3328-511F-CA3A-AA1A207FACD5}"/>
                  </a:ext>
                </a:extLst>
              </p:cNvPr>
              <p:cNvSpPr/>
              <p:nvPr/>
            </p:nvSpPr>
            <p:spPr>
              <a:xfrm rot="233026" flipH="1">
                <a:off x="10671288" y="665307"/>
                <a:ext cx="136316" cy="290086"/>
              </a:xfrm>
              <a:custGeom>
                <a:avLst/>
                <a:gdLst>
                  <a:gd name="connsiteX0" fmla="*/ 27335 w 122225"/>
                  <a:gd name="connsiteY0" fmla="*/ 0 h 264148"/>
                  <a:gd name="connsiteX1" fmla="*/ 0 w 122225"/>
                  <a:gd name="connsiteY1" fmla="*/ 0 h 264148"/>
                  <a:gd name="connsiteX2" fmla="*/ 43973 w 122225"/>
                  <a:gd name="connsiteY2" fmla="*/ 88634 h 264148"/>
                  <a:gd name="connsiteX3" fmla="*/ 82660 w 122225"/>
                  <a:gd name="connsiteY3" fmla="*/ 224990 h 264148"/>
                  <a:gd name="connsiteX4" fmla="*/ 88122 w 122225"/>
                  <a:gd name="connsiteY4" fmla="*/ 264148 h 264148"/>
                  <a:gd name="connsiteX5" fmla="*/ 122225 w 122225"/>
                  <a:gd name="connsiteY5" fmla="*/ 264148 h 264148"/>
                  <a:gd name="connsiteX6" fmla="*/ 112547 w 122225"/>
                  <a:gd name="connsiteY6" fmla="*/ 202958 h 264148"/>
                  <a:gd name="connsiteX7" fmla="*/ 73859 w 122225"/>
                  <a:gd name="connsiteY7" fmla="*/ 82703 h 264148"/>
                  <a:gd name="connsiteX8" fmla="*/ 27335 w 122225"/>
                  <a:gd name="connsiteY8" fmla="*/ 0 h 264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225" h="264148">
                    <a:moveTo>
                      <a:pt x="27335" y="0"/>
                    </a:moveTo>
                    <a:lnTo>
                      <a:pt x="0" y="0"/>
                    </a:lnTo>
                    <a:lnTo>
                      <a:pt x="43973" y="88634"/>
                    </a:lnTo>
                    <a:cubicBezTo>
                      <a:pt x="60772" y="132088"/>
                      <a:pt x="73816" y="177702"/>
                      <a:pt x="82660" y="224990"/>
                    </a:cubicBezTo>
                    <a:lnTo>
                      <a:pt x="88122" y="264148"/>
                    </a:lnTo>
                    <a:lnTo>
                      <a:pt x="122225" y="264148"/>
                    </a:lnTo>
                    <a:lnTo>
                      <a:pt x="112547" y="202958"/>
                    </a:lnTo>
                    <a:cubicBezTo>
                      <a:pt x="103703" y="161254"/>
                      <a:pt x="90658" y="121026"/>
                      <a:pt x="73859" y="82703"/>
                    </a:cubicBezTo>
                    <a:lnTo>
                      <a:pt x="27335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995FE2-4BB4-9DF3-74A0-3C0088AFF6E9}"/>
                </a:ext>
              </a:extLst>
            </p:cNvPr>
            <p:cNvSpPr/>
            <p:nvPr/>
          </p:nvSpPr>
          <p:spPr>
            <a:xfrm>
              <a:off x="10742129" y="404382"/>
              <a:ext cx="1116134" cy="315649"/>
            </a:xfrm>
            <a:custGeom>
              <a:avLst/>
              <a:gdLst>
                <a:gd name="connsiteX0" fmla="*/ 647190 w 1294381"/>
                <a:gd name="connsiteY0" fmla="*/ 0 h 358077"/>
                <a:gd name="connsiteX1" fmla="*/ 1273778 w 1294381"/>
                <a:gd name="connsiteY1" fmla="*/ 321453 h 358077"/>
                <a:gd name="connsiteX2" fmla="*/ 1294381 w 1294381"/>
                <a:gd name="connsiteY2" fmla="*/ 358077 h 358077"/>
                <a:gd name="connsiteX3" fmla="*/ 0 w 1294381"/>
                <a:gd name="connsiteY3" fmla="*/ 358077 h 358077"/>
                <a:gd name="connsiteX4" fmla="*/ 20602 w 1294381"/>
                <a:gd name="connsiteY4" fmla="*/ 321453 h 358077"/>
                <a:gd name="connsiteX5" fmla="*/ 647190 w 1294381"/>
                <a:gd name="connsiteY5" fmla="*/ 0 h 35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4381" h="358077">
                  <a:moveTo>
                    <a:pt x="647190" y="0"/>
                  </a:moveTo>
                  <a:cubicBezTo>
                    <a:pt x="908020" y="0"/>
                    <a:pt x="1137984" y="127511"/>
                    <a:pt x="1273778" y="321453"/>
                  </a:cubicBezTo>
                  <a:lnTo>
                    <a:pt x="1294381" y="358077"/>
                  </a:lnTo>
                  <a:lnTo>
                    <a:pt x="0" y="358077"/>
                  </a:lnTo>
                  <a:lnTo>
                    <a:pt x="20602" y="321453"/>
                  </a:lnTo>
                  <a:cubicBezTo>
                    <a:pt x="156396" y="127511"/>
                    <a:pt x="386360" y="0"/>
                    <a:pt x="647190" y="0"/>
                  </a:cubicBezTo>
                  <a:close/>
                </a:path>
              </a:pathLst>
            </a:custGeom>
            <a:solidFill>
              <a:schemeClr val="tx1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7FB4A01-F86A-B643-373C-A8A6C4AEFB0E}"/>
              </a:ext>
            </a:extLst>
          </p:cNvPr>
          <p:cNvGrpSpPr/>
          <p:nvPr/>
        </p:nvGrpSpPr>
        <p:grpSpPr>
          <a:xfrm>
            <a:off x="-2043266" y="2196076"/>
            <a:ext cx="1415536" cy="4037656"/>
            <a:chOff x="2221287" y="5757474"/>
            <a:chExt cx="1553383" cy="5292328"/>
          </a:xfrm>
        </p:grpSpPr>
        <p:sp>
          <p:nvSpPr>
            <p:cNvPr id="77" name="Rectangle 42">
              <a:extLst>
                <a:ext uri="{FF2B5EF4-FFF2-40B4-BE49-F238E27FC236}">
                  <a16:creationId xmlns:a16="http://schemas.microsoft.com/office/drawing/2014/main" id="{4D47D36B-14CF-F983-F498-8260C9E9B9C8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9383FB46-BD7A-8E2A-73D7-E9EA8A27D3D8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Rectangle 42">
              <a:extLst>
                <a:ext uri="{FF2B5EF4-FFF2-40B4-BE49-F238E27FC236}">
                  <a16:creationId xmlns:a16="http://schemas.microsoft.com/office/drawing/2014/main" id="{6F8C3D0C-9989-0F73-8D23-4CC5940115F5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Rectangle 402">
              <a:extLst>
                <a:ext uri="{FF2B5EF4-FFF2-40B4-BE49-F238E27FC236}">
                  <a16:creationId xmlns:a16="http://schemas.microsoft.com/office/drawing/2014/main" id="{07A8127F-9205-80F6-E967-B087BCFD04D5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402">
              <a:extLst>
                <a:ext uri="{FF2B5EF4-FFF2-40B4-BE49-F238E27FC236}">
                  <a16:creationId xmlns:a16="http://schemas.microsoft.com/office/drawing/2014/main" id="{DBF221DE-5986-76A5-8637-716BC513B5B4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402">
              <a:extLst>
                <a:ext uri="{FF2B5EF4-FFF2-40B4-BE49-F238E27FC236}">
                  <a16:creationId xmlns:a16="http://schemas.microsoft.com/office/drawing/2014/main" id="{F8EFF0A6-5981-1984-CE38-0AD976061D80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402">
              <a:extLst>
                <a:ext uri="{FF2B5EF4-FFF2-40B4-BE49-F238E27FC236}">
                  <a16:creationId xmlns:a16="http://schemas.microsoft.com/office/drawing/2014/main" id="{32B0708D-F1EF-BD5D-229D-97472F58AD7D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402">
              <a:extLst>
                <a:ext uri="{FF2B5EF4-FFF2-40B4-BE49-F238E27FC236}">
                  <a16:creationId xmlns:a16="http://schemas.microsoft.com/office/drawing/2014/main" id="{43835B77-8137-67CF-030D-DAFE55AAEFBE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42">
              <a:extLst>
                <a:ext uri="{FF2B5EF4-FFF2-40B4-BE49-F238E27FC236}">
                  <a16:creationId xmlns:a16="http://schemas.microsoft.com/office/drawing/2014/main" id="{D3A25CAD-877B-75FE-313D-9A328D0B240D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569570-A756-34C6-C76D-9C85A82A7587}"/>
              </a:ext>
            </a:extLst>
          </p:cNvPr>
          <p:cNvGrpSpPr/>
          <p:nvPr/>
        </p:nvGrpSpPr>
        <p:grpSpPr>
          <a:xfrm>
            <a:off x="187205" y="76478"/>
            <a:ext cx="2323642" cy="3298911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C3C053CD-5BA3-6004-2BCF-A65D86779735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73EFE7F1-AC76-1E23-5774-F9DAA953E34C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4BCB9058-23D1-56C2-EFA9-2CA966808650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51D28348-74AA-8FC9-48FB-7806A0825BE2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B81B39CE-0B98-2703-FEF1-1768C8715B79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88B5352-2EF4-F0A0-4B47-EC4F4E87243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F063BE48-EEE8-2972-5D6E-D43A3C13DB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80D87330-7EDC-5461-2E8C-73075AFBB05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D552DE10-1771-B00C-E192-81A04B3AA3E6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2E2FA66-B504-C585-A3AB-BB30F1481FA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E0887AAA-0D89-5CDD-412C-0910F7C3448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A4BFEB2-0CC8-A6FA-19B3-08897AE595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92668EBB-820E-E062-3D89-D414EA6C73E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32EF264-8B79-1839-91CE-B0DFC5F0595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991B2007-F775-70A9-6A71-A1D07D105F2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3553626-E8F8-4843-CE3F-1001F203702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55D2E80-6AFD-254D-ABB6-47CCC2D6300A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4EE7F27-0381-747C-6F79-7F388A885F0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93E0BAC-7E80-977B-4EDE-C816F584DDD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A807F41-F5E2-5110-C0AB-E253013AB85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AD50F55-C768-7F59-C222-0B2AD338C97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309BCC-72ED-D7F6-27FB-E939F13652E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7C77B4E1-F4D7-D0FD-C1EC-E4BAA72950E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E47726D5-BEA6-4733-B8E6-1C499252C5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FBD9F5F-4FEA-A7ED-FB52-6C1D57BC846C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B688A88-1538-F012-17D2-42D3F36C47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0744F52-8E3E-4B3D-0E11-25B1B59D86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0C1CBDC-F2F7-7B85-EBA3-684B384265C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CDC4C6B-288C-6368-2192-10F1AD35EA0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94B4DC0-E044-9CFC-F5CB-7AF9F954227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87E422-2EC2-8A30-86B5-D80CC890EBD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9A9AC1E4-7A1E-B862-95F8-3B7C1F6A642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09A4750D-6A3D-62DA-6FCF-37670D3D11B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0265EB-4C60-3842-A8FE-C181C41978F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02630B5-AC86-A136-58A3-6A64725A6FF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52779F2-6B0B-FC67-AB1E-8B93DEFB494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8911FC9-AABF-0FEB-5A82-A78A1ED833E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BD09CCB-E2AD-38A0-B4DF-13D3A0E028A6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6BB1A5D-7A03-46B5-4D35-0C57BEE8295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DFA8EBC4-ECA7-BFC3-F884-AB223AAA738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4ACEEEF-83F0-6F50-0BF3-F56058F4B9D4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3425CA1-87C4-9FFC-2173-8144C256CB8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4D5D645-843B-FBBA-F716-AB5AD211D3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7ECDF577-7E5A-EE1F-0200-2F182EC1BC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623CEAC-C5F5-D964-49F9-323ED41231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4623F71-1B23-A234-99D9-E1F923078367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5283A6DB-03B2-653C-FF9A-F16A76038F3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A2299A5C-AB27-60A9-BA39-A01341C69D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567706FC-612D-C4EC-2E14-6B4E8A5A612A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EB08E0-1A8F-6657-3DAC-43177F3BDA5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963965E-B7A2-3109-9A1A-39BF9BA65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3543A67-415A-BC04-0F18-3F09D4DF30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482A6F-E381-851D-532A-395B2565C01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E3D92E48-A399-D8FA-F4EE-99219263CDFF}"/>
              </a:ext>
            </a:extLst>
          </p:cNvPr>
          <p:cNvSpPr/>
          <p:nvPr/>
        </p:nvSpPr>
        <p:spPr>
          <a:xfrm>
            <a:off x="11690694" y="-114257"/>
            <a:ext cx="2394811" cy="99046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AF1DC233-0722-C840-93FC-D7A430DD5286}"/>
              </a:ext>
            </a:extLst>
          </p:cNvPr>
          <p:cNvSpPr/>
          <p:nvPr/>
        </p:nvSpPr>
        <p:spPr>
          <a:xfrm>
            <a:off x="2136884" y="162765"/>
            <a:ext cx="628403" cy="62840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7485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3306494" y="948957"/>
            <a:ext cx="3688772" cy="6021942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2789039" y="61728"/>
            <a:ext cx="4179035" cy="6510342"/>
            <a:chOff x="1037066" y="3635274"/>
            <a:chExt cx="1418627" cy="2210018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8"/>
              <a:chOff x="1035568" y="2750346"/>
              <a:chExt cx="2211507" cy="3445212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5"/>
                <a:chOff x="3631168" y="4906674"/>
                <a:chExt cx="2536874" cy="3927223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582349">
                  <a:off x="3906629" y="6563028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6116" y="3497002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6797190" y="3360998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4993466" y="2700909"/>
            <a:ext cx="323586" cy="236726"/>
          </a:xfrm>
          <a:prstGeom prst="rect">
            <a:avLst/>
          </a:prstGeom>
        </p:spPr>
      </p:pic>
      <p:pic>
        <p:nvPicPr>
          <p:cNvPr id="60" name="AIVoiceGenerator_com_25-12-2024T15_34_8_ D">
            <a:hlinkClick r:id="" action="ppaction://media"/>
            <a:extLst>
              <a:ext uri="{FF2B5EF4-FFF2-40B4-BE49-F238E27FC236}">
                <a16:creationId xmlns:a16="http://schemas.microsoft.com/office/drawing/2014/main" id="{EEEAA563-56AB-E2CD-ADC3-8033F65E822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D904E0DC-B6C2-C3A6-653D-AECEA7B897AF}"/>
              </a:ext>
            </a:extLst>
          </p:cNvPr>
          <p:cNvGrpSpPr/>
          <p:nvPr/>
        </p:nvGrpSpPr>
        <p:grpSpPr>
          <a:xfrm>
            <a:off x="11400937" y="3376230"/>
            <a:ext cx="731825" cy="414991"/>
            <a:chOff x="8792439" y="4037833"/>
            <a:chExt cx="731825" cy="414991"/>
          </a:xfrm>
        </p:grpSpPr>
        <p:sp>
          <p:nvSpPr>
            <p:cNvPr id="74" name="Block Arc 73">
              <a:extLst>
                <a:ext uri="{FF2B5EF4-FFF2-40B4-BE49-F238E27FC236}">
                  <a16:creationId xmlns:a16="http://schemas.microsoft.com/office/drawing/2014/main" id="{E1C89361-B82F-EBA1-DD0A-989136B9B3A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B5A41CA-160A-7ED4-0C8F-7DD004A72083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493">
              <a:extLst>
                <a:ext uri="{FF2B5EF4-FFF2-40B4-BE49-F238E27FC236}">
                  <a16:creationId xmlns:a16="http://schemas.microsoft.com/office/drawing/2014/main" id="{13545759-43DD-79B7-D512-E627E97E6427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3658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56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569570-A756-34C6-C76D-9C85A82A7587}"/>
              </a:ext>
            </a:extLst>
          </p:cNvPr>
          <p:cNvGrpSpPr/>
          <p:nvPr/>
        </p:nvGrpSpPr>
        <p:grpSpPr>
          <a:xfrm>
            <a:off x="187205" y="76478"/>
            <a:ext cx="2323642" cy="3298911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C3C053CD-5BA3-6004-2BCF-A65D86779735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73EFE7F1-AC76-1E23-5774-F9DAA953E34C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4BCB9058-23D1-56C2-EFA9-2CA966808650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51D28348-74AA-8FC9-48FB-7806A0825BE2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B81B39CE-0B98-2703-FEF1-1768C8715B79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88B5352-2EF4-F0A0-4B47-EC4F4E87243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F063BE48-EEE8-2972-5D6E-D43A3C13DB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80D87330-7EDC-5461-2E8C-73075AFBB05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D552DE10-1771-B00C-E192-81A04B3AA3E6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2E2FA66-B504-C585-A3AB-BB30F1481FA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E0887AAA-0D89-5CDD-412C-0910F7C3448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A4BFEB2-0CC8-A6FA-19B3-08897AE595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92668EBB-820E-E062-3D89-D414EA6C73E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32EF264-8B79-1839-91CE-B0DFC5F0595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991B2007-F775-70A9-6A71-A1D07D105F2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3553626-E8F8-4843-CE3F-1001F203702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55D2E80-6AFD-254D-ABB6-47CCC2D6300A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4EE7F27-0381-747C-6F79-7F388A885F0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93E0BAC-7E80-977B-4EDE-C816F584DDD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A807F41-F5E2-5110-C0AB-E253013AB85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AD50F55-C768-7F59-C222-0B2AD338C97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309BCC-72ED-D7F6-27FB-E939F13652E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7C77B4E1-F4D7-D0FD-C1EC-E4BAA72950E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E47726D5-BEA6-4733-B8E6-1C499252C5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FBD9F5F-4FEA-A7ED-FB52-6C1D57BC846C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B688A88-1538-F012-17D2-42D3F36C47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0744F52-8E3E-4B3D-0E11-25B1B59D86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0C1CBDC-F2F7-7B85-EBA3-684B384265C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CDC4C6B-288C-6368-2192-10F1AD35EA0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94B4DC0-E044-9CFC-F5CB-7AF9F954227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87E422-2EC2-8A30-86B5-D80CC890EBD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9A9AC1E4-7A1E-B862-95F8-3B7C1F6A642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09A4750D-6A3D-62DA-6FCF-37670D3D11B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0265EB-4C60-3842-A8FE-C181C41978F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02630B5-AC86-A136-58A3-6A64725A6FF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52779F2-6B0B-FC67-AB1E-8B93DEFB494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8911FC9-AABF-0FEB-5A82-A78A1ED833E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BD09CCB-E2AD-38A0-B4DF-13D3A0E028A6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6BB1A5D-7A03-46B5-4D35-0C57BEE8295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DFA8EBC4-ECA7-BFC3-F884-AB223AAA738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4ACEEEF-83F0-6F50-0BF3-F56058F4B9D4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3425CA1-87C4-9FFC-2173-8144C256CB8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4D5D645-843B-FBBA-F716-AB5AD211D3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7ECDF577-7E5A-EE1F-0200-2F182EC1BC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623CEAC-C5F5-D964-49F9-323ED41231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4623F71-1B23-A234-99D9-E1F923078367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5283A6DB-03B2-653C-FF9A-F16A76038F3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A2299A5C-AB27-60A9-BA39-A01341C69D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567706FC-612D-C4EC-2E14-6B4E8A5A612A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EB08E0-1A8F-6657-3DAC-43177F3BDA5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963965E-B7A2-3109-9A1A-39BF9BA65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3543A67-415A-BC04-0F18-3F09D4DF30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482A6F-E381-851D-532A-395B2565C01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E3D92E48-A399-D8FA-F4EE-99219263CDFF}"/>
              </a:ext>
            </a:extLst>
          </p:cNvPr>
          <p:cNvSpPr/>
          <p:nvPr/>
        </p:nvSpPr>
        <p:spPr>
          <a:xfrm>
            <a:off x="11690694" y="-114257"/>
            <a:ext cx="2394811" cy="99046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AF1DC233-0722-C840-93FC-D7A430DD5286}"/>
              </a:ext>
            </a:extLst>
          </p:cNvPr>
          <p:cNvSpPr/>
          <p:nvPr/>
        </p:nvSpPr>
        <p:spPr>
          <a:xfrm>
            <a:off x="2136884" y="162765"/>
            <a:ext cx="628403" cy="62840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58464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52556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9" y="4213639"/>
              <a:ext cx="9122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41CB03B-ED3D-AF48-9CDF-3AA6A56B2659}"/>
              </a:ext>
            </a:extLst>
          </p:cNvPr>
          <p:cNvGrpSpPr/>
          <p:nvPr/>
        </p:nvGrpSpPr>
        <p:grpSpPr>
          <a:xfrm>
            <a:off x="6903476" y="582091"/>
            <a:ext cx="3861191" cy="6303418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7ABDA995-C349-AD80-F5FA-57374941B96E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368117A8-19A1-0D78-0C80-E7087756A4F8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FDC5FD89-6D5E-F705-AADA-67211ACD30B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F8FB8C8B-124D-1595-5B05-343DA6930AD4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42">
              <a:extLst>
                <a:ext uri="{FF2B5EF4-FFF2-40B4-BE49-F238E27FC236}">
                  <a16:creationId xmlns:a16="http://schemas.microsoft.com/office/drawing/2014/main" id="{BC4C94FB-AAA9-30DD-D0FB-5DECB164BCD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42">
              <a:extLst>
                <a:ext uri="{FF2B5EF4-FFF2-40B4-BE49-F238E27FC236}">
                  <a16:creationId xmlns:a16="http://schemas.microsoft.com/office/drawing/2014/main" id="{8E2A7E8E-9A49-A9AE-929F-655404465A2C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42">
              <a:extLst>
                <a:ext uri="{FF2B5EF4-FFF2-40B4-BE49-F238E27FC236}">
                  <a16:creationId xmlns:a16="http://schemas.microsoft.com/office/drawing/2014/main" id="{059D486A-0F60-3733-D5ED-1E68A34EFA1F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42">
              <a:extLst>
                <a:ext uri="{FF2B5EF4-FFF2-40B4-BE49-F238E27FC236}">
                  <a16:creationId xmlns:a16="http://schemas.microsoft.com/office/drawing/2014/main" id="{D2F1F527-544C-A402-D9E5-4FC55EBE7908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7DB04954-87E1-29B8-66C0-026B844E0F9E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69E91FC-851C-C8FE-DF65-D18B163AB3E6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50">
              <a:extLst>
                <a:ext uri="{FF2B5EF4-FFF2-40B4-BE49-F238E27FC236}">
                  <a16:creationId xmlns:a16="http://schemas.microsoft.com/office/drawing/2014/main" id="{9A67B63B-0E35-2CEC-8D8B-EBE1CD7D7DE4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F8B176F-31E1-9CDC-391D-EBBFD28D8DFA}"/>
              </a:ext>
            </a:extLst>
          </p:cNvPr>
          <p:cNvGrpSpPr/>
          <p:nvPr/>
        </p:nvGrpSpPr>
        <p:grpSpPr>
          <a:xfrm>
            <a:off x="7208127" y="138230"/>
            <a:ext cx="4454203" cy="6158776"/>
            <a:chOff x="4084665" y="6339747"/>
            <a:chExt cx="2444284" cy="337968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AEA5757-85E6-F097-67E9-D154E7D3A7E5}"/>
                </a:ext>
              </a:extLst>
            </p:cNvPr>
            <p:cNvGrpSpPr/>
            <p:nvPr/>
          </p:nvGrpSpPr>
          <p:grpSpPr>
            <a:xfrm flipH="1">
              <a:off x="4084665" y="6342968"/>
              <a:ext cx="2444284" cy="3376465"/>
              <a:chOff x="-704602" y="7985701"/>
              <a:chExt cx="3153397" cy="4356015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140FE0-FECD-030B-A8CE-E480A6EA9D0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F37DB151-260E-69FA-0BC5-5C3E58AA0B13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678471" cy="3857718"/>
                <a:chOff x="-229676" y="8483998"/>
                <a:chExt cx="2678471" cy="3857718"/>
              </a:xfrm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B23B44AF-01ED-CF3C-C6FE-02B6BD06A68D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02993850-BCE0-3CDE-3BCE-3F7C5DED94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1C029BC5-DD0A-6ACC-6782-E0FD083C11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0833" y="10465516"/>
                  <a:ext cx="688054" cy="55746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87A3B1E8-1945-30AE-9D59-6A0573E1B129}"/>
                    </a:ext>
                  </a:extLst>
                </p:cNvPr>
                <p:cNvCxnSpPr>
                  <a:cxnSpLocks/>
                  <a:endCxn id="59" idx="3"/>
                </p:cNvCxnSpPr>
                <p:nvPr/>
              </p:nvCxnSpPr>
              <p:spPr>
                <a:xfrm>
                  <a:off x="1078886" y="11019218"/>
                  <a:ext cx="70070" cy="1122189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FE5070B3-C592-AAF3-A8F5-9E12C71EFD88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6BA34D8-7A29-4C11-C8C6-40EFADFB57DD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: Top Corners Rounded 58">
                  <a:extLst>
                    <a:ext uri="{FF2B5EF4-FFF2-40B4-BE49-F238E27FC236}">
                      <a16:creationId xmlns:a16="http://schemas.microsoft.com/office/drawing/2014/main" id="{0C7C2DC2-401A-5C79-1927-D34AFD955A3B}"/>
                    </a:ext>
                  </a:extLst>
                </p:cNvPr>
                <p:cNvSpPr/>
                <p:nvPr/>
              </p:nvSpPr>
              <p:spPr>
                <a:xfrm>
                  <a:off x="814209" y="1214140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503F7A85-C120-4A8C-9F22-D5B76A298D58}"/>
                    </a:ext>
                  </a:extLst>
                </p:cNvPr>
                <p:cNvSpPr/>
                <p:nvPr/>
              </p:nvSpPr>
              <p:spPr>
                <a:xfrm rot="19421899">
                  <a:off x="248490" y="10010827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8" name="Freeform: Shape 447">
                  <a:extLst>
                    <a:ext uri="{FF2B5EF4-FFF2-40B4-BE49-F238E27FC236}">
                      <a16:creationId xmlns:a16="http://schemas.microsoft.com/office/drawing/2014/main" id="{5B602434-487B-B6AA-4865-14D4BCF31EB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248C68AD-2E09-D729-6CF0-07DAA62A39B3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90BA9C37-1DE9-A5D7-248F-8E5F4D125109}"/>
                    </a:ext>
                  </a:extLst>
                </p:cNvPr>
                <p:cNvSpPr/>
                <p:nvPr/>
              </p:nvSpPr>
              <p:spPr>
                <a:xfrm>
                  <a:off x="680713" y="929206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557D650-38B6-878C-7143-821D45E2D339}"/>
                    </a:ext>
                  </a:extLst>
                </p:cNvPr>
                <p:cNvSpPr/>
                <p:nvPr/>
              </p:nvSpPr>
              <p:spPr>
                <a:xfrm>
                  <a:off x="1569069" y="928719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3" name="Straight Connector 452">
                  <a:extLst>
                    <a:ext uri="{FF2B5EF4-FFF2-40B4-BE49-F238E27FC236}">
                      <a16:creationId xmlns:a16="http://schemas.microsoft.com/office/drawing/2014/main" id="{461D404D-BD08-33B3-1A0B-175A283907D4}"/>
                    </a:ext>
                  </a:extLst>
                </p:cNvPr>
                <p:cNvCxnSpPr>
                  <a:cxnSpLocks/>
                  <a:endCxn id="454" idx="3"/>
                </p:cNvCxnSpPr>
                <p:nvPr/>
              </p:nvCxnSpPr>
              <p:spPr>
                <a:xfrm>
                  <a:off x="1744888" y="109351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4" name="Rectangle: Top Corners Rounded 453">
                  <a:extLst>
                    <a:ext uri="{FF2B5EF4-FFF2-40B4-BE49-F238E27FC236}">
                      <a16:creationId xmlns:a16="http://schemas.microsoft.com/office/drawing/2014/main" id="{E0EF62FD-F7F4-0F8B-C89C-92CD1CBED53A}"/>
                    </a:ext>
                  </a:extLst>
                </p:cNvPr>
                <p:cNvSpPr/>
                <p:nvPr/>
              </p:nvSpPr>
              <p:spPr>
                <a:xfrm>
                  <a:off x="1433516" y="12118694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7545E32-F7FB-0BAF-F44E-6428C0E5ED76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A53E78E-C149-C25B-A98F-4B3D718800E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019376C-10EB-079B-CF61-E17B3A9CCC8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4C231C7A-D3E1-388F-29AD-788BA17DB7B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C257FCA-2CEB-B80D-7430-985F6C5D953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455" name="Rectangle 454">
            <a:extLst>
              <a:ext uri="{FF2B5EF4-FFF2-40B4-BE49-F238E27FC236}">
                <a16:creationId xmlns:a16="http://schemas.microsoft.com/office/drawing/2014/main" id="{93C1CDAF-127F-03DF-C478-6264E5F5A742}"/>
              </a:ext>
            </a:extLst>
          </p:cNvPr>
          <p:cNvSpPr/>
          <p:nvPr/>
        </p:nvSpPr>
        <p:spPr>
          <a:xfrm rot="17892088">
            <a:off x="8819740" y="3502796"/>
            <a:ext cx="318379" cy="5248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-493619" y="3501083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-111989" y="3360157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8926488" y="2830808"/>
            <a:ext cx="323586" cy="236726"/>
          </a:xfrm>
          <a:prstGeom prst="rect">
            <a:avLst/>
          </a:prstGeom>
        </p:spPr>
      </p:pic>
      <p:pic>
        <p:nvPicPr>
          <p:cNvPr id="457" name="AIVoiceGenerator_com_25-12-2024T15_40_57_ F">
            <a:hlinkClick r:id="" action="ppaction://media"/>
            <a:extLst>
              <a:ext uri="{FF2B5EF4-FFF2-40B4-BE49-F238E27FC236}">
                <a16:creationId xmlns:a16="http://schemas.microsoft.com/office/drawing/2014/main" id="{FA336489-7382-8026-35CC-A0AF5579818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6D00E00-DFF8-A851-593E-26EC59B03004}"/>
              </a:ext>
            </a:extLst>
          </p:cNvPr>
          <p:cNvGrpSpPr/>
          <p:nvPr/>
        </p:nvGrpSpPr>
        <p:grpSpPr>
          <a:xfrm>
            <a:off x="6989560" y="3415382"/>
            <a:ext cx="731825" cy="414991"/>
            <a:chOff x="8792439" y="4037833"/>
            <a:chExt cx="731825" cy="414991"/>
          </a:xfrm>
        </p:grpSpPr>
        <p:sp>
          <p:nvSpPr>
            <p:cNvPr id="105" name="Block Arc 104">
              <a:extLst>
                <a:ext uri="{FF2B5EF4-FFF2-40B4-BE49-F238E27FC236}">
                  <a16:creationId xmlns:a16="http://schemas.microsoft.com/office/drawing/2014/main" id="{EE5F6B5A-9FA0-6F20-A92C-1D23A9030BB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2BB5C5E-E8AD-B031-3624-D14E7B83B0FB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493">
              <a:extLst>
                <a:ext uri="{FF2B5EF4-FFF2-40B4-BE49-F238E27FC236}">
                  <a16:creationId xmlns:a16="http://schemas.microsoft.com/office/drawing/2014/main" id="{A2805C35-3C40-D27A-CE6B-0EF2EADB7D2B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05502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368" fill="hold"/>
                                        <p:tgtEl>
                                          <p:spTgt spid="4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96C012E8-6D35-B2A9-7454-2EFDC712BB89}"/>
              </a:ext>
            </a:extLst>
          </p:cNvPr>
          <p:cNvGrpSpPr/>
          <p:nvPr/>
        </p:nvGrpSpPr>
        <p:grpSpPr>
          <a:xfrm>
            <a:off x="-3184008" y="515226"/>
            <a:ext cx="1383651" cy="2171230"/>
            <a:chOff x="10587802" y="404382"/>
            <a:chExt cx="1383651" cy="2171230"/>
          </a:xfrm>
        </p:grpSpPr>
        <p:grpSp>
          <p:nvGrpSpPr>
            <p:cNvPr id="461" name="Group 460">
              <a:extLst>
                <a:ext uri="{FF2B5EF4-FFF2-40B4-BE49-F238E27FC236}">
                  <a16:creationId xmlns:a16="http://schemas.microsoft.com/office/drawing/2014/main" id="{EE1A2C37-6568-A44F-CA10-935A0D4DB09B}"/>
                </a:ext>
              </a:extLst>
            </p:cNvPr>
            <p:cNvGrpSpPr/>
            <p:nvPr/>
          </p:nvGrpSpPr>
          <p:grpSpPr>
            <a:xfrm>
              <a:off x="10587802" y="442194"/>
              <a:ext cx="1383651" cy="2133418"/>
              <a:chOff x="10587802" y="442194"/>
              <a:chExt cx="1383651" cy="2133418"/>
            </a:xfrm>
          </p:grpSpPr>
          <p:grpSp>
            <p:nvGrpSpPr>
              <p:cNvPr id="463" name="Group 462">
                <a:extLst>
                  <a:ext uri="{FF2B5EF4-FFF2-40B4-BE49-F238E27FC236}">
                    <a16:creationId xmlns:a16="http://schemas.microsoft.com/office/drawing/2014/main" id="{6921648E-707A-0031-0CAB-17703D259863}"/>
                  </a:ext>
                </a:extLst>
              </p:cNvPr>
              <p:cNvGrpSpPr/>
              <p:nvPr/>
            </p:nvGrpSpPr>
            <p:grpSpPr>
              <a:xfrm>
                <a:off x="10587802" y="442194"/>
                <a:ext cx="1383651" cy="2133418"/>
                <a:chOff x="9998924" y="3409395"/>
                <a:chExt cx="1383651" cy="2133418"/>
              </a:xfrm>
            </p:grpSpPr>
            <p:grpSp>
              <p:nvGrpSpPr>
                <p:cNvPr id="465" name="Group 464">
                  <a:extLst>
                    <a:ext uri="{FF2B5EF4-FFF2-40B4-BE49-F238E27FC236}">
                      <a16:creationId xmlns:a16="http://schemas.microsoft.com/office/drawing/2014/main" id="{AF59C7A9-7E5D-3A6B-E99E-8748160C119E}"/>
                    </a:ext>
                  </a:extLst>
                </p:cNvPr>
                <p:cNvGrpSpPr/>
                <p:nvPr/>
              </p:nvGrpSpPr>
              <p:grpSpPr>
                <a:xfrm>
                  <a:off x="9998924" y="4582291"/>
                  <a:ext cx="918640" cy="960522"/>
                  <a:chOff x="10127150" y="4575203"/>
                  <a:chExt cx="918640" cy="960522"/>
                </a:xfrm>
              </p:grpSpPr>
              <p:cxnSp>
                <p:nvCxnSpPr>
                  <p:cNvPr id="487" name="Straight Connector 486">
                    <a:extLst>
                      <a:ext uri="{FF2B5EF4-FFF2-40B4-BE49-F238E27FC236}">
                        <a16:creationId xmlns:a16="http://schemas.microsoft.com/office/drawing/2014/main" id="{42B6F0CB-870F-B1D6-D6C5-741A2FA6AF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667732" y="4818159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488" name="Straight Connector 487">
                    <a:extLst>
                      <a:ext uri="{FF2B5EF4-FFF2-40B4-BE49-F238E27FC236}">
                        <a16:creationId xmlns:a16="http://schemas.microsoft.com/office/drawing/2014/main" id="{8E0C35BF-A260-3238-E3AC-D8BB030C00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346960" y="4740309"/>
                    <a:ext cx="19319" cy="683047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499" name="Rectangle: Top Corners Rounded 498">
                    <a:extLst>
                      <a:ext uri="{FF2B5EF4-FFF2-40B4-BE49-F238E27FC236}">
                        <a16:creationId xmlns:a16="http://schemas.microsoft.com/office/drawing/2014/main" id="{5EFA9986-1B80-86FD-68B8-30FE610CAE98}"/>
                      </a:ext>
                    </a:extLst>
                  </p:cNvPr>
                  <p:cNvSpPr/>
                  <p:nvPr/>
                </p:nvSpPr>
                <p:spPr>
                  <a:xfrm flipH="1">
                    <a:off x="10127150" y="533893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0" name="Rectangle: Top Corners Rounded 499">
                    <a:extLst>
                      <a:ext uri="{FF2B5EF4-FFF2-40B4-BE49-F238E27FC236}">
                        <a16:creationId xmlns:a16="http://schemas.microsoft.com/office/drawing/2014/main" id="{AFFA5A16-8447-BFC6-99BA-BB287ACD1FB2}"/>
                      </a:ext>
                    </a:extLst>
                  </p:cNvPr>
                  <p:cNvSpPr/>
                  <p:nvPr/>
                </p:nvSpPr>
                <p:spPr>
                  <a:xfrm flipH="1">
                    <a:off x="10438075" y="543087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01" name="Straight Connector 500">
                    <a:extLst>
                      <a:ext uri="{FF2B5EF4-FFF2-40B4-BE49-F238E27FC236}">
                        <a16:creationId xmlns:a16="http://schemas.microsoft.com/office/drawing/2014/main" id="{104F4403-2141-08B5-E347-00903EDCD3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328057" y="4575203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502" name="Straight Connector 501">
                    <a:extLst>
                      <a:ext uri="{FF2B5EF4-FFF2-40B4-BE49-F238E27FC236}">
                        <a16:creationId xmlns:a16="http://schemas.microsoft.com/office/drawing/2014/main" id="{1257BFAD-3EE5-9657-1542-56CD59DEF5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652444" y="4645642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grpSp>
              <p:nvGrpSpPr>
                <p:cNvPr id="466" name="Group 465">
                  <a:extLst>
                    <a:ext uri="{FF2B5EF4-FFF2-40B4-BE49-F238E27FC236}">
                      <a16:creationId xmlns:a16="http://schemas.microsoft.com/office/drawing/2014/main" id="{4FF40B3E-4091-8AE1-F388-482E83670DD0}"/>
                    </a:ext>
                  </a:extLst>
                </p:cNvPr>
                <p:cNvGrpSpPr/>
                <p:nvPr/>
              </p:nvGrpSpPr>
              <p:grpSpPr>
                <a:xfrm>
                  <a:off x="10054654" y="3409395"/>
                  <a:ext cx="1327921" cy="1292632"/>
                  <a:chOff x="6715464" y="3254124"/>
                  <a:chExt cx="1534625" cy="1493841"/>
                </a:xfrm>
              </p:grpSpPr>
              <p:grpSp>
                <p:nvGrpSpPr>
                  <p:cNvPr id="469" name="Group 468">
                    <a:extLst>
                      <a:ext uri="{FF2B5EF4-FFF2-40B4-BE49-F238E27FC236}">
                        <a16:creationId xmlns:a16="http://schemas.microsoft.com/office/drawing/2014/main" id="{0F2C5896-803D-4AE2-F0EF-D00D7B15DE03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715464" y="3254124"/>
                    <a:ext cx="1534625" cy="1493841"/>
                    <a:chOff x="3101939" y="4851431"/>
                    <a:chExt cx="2536874" cy="2469456"/>
                  </a:xfrm>
                </p:grpSpPr>
                <p:sp>
                  <p:nvSpPr>
                    <p:cNvPr id="471" name="Oval 470">
                      <a:extLst>
                        <a:ext uri="{FF2B5EF4-FFF2-40B4-BE49-F238E27FC236}">
                          <a16:creationId xmlns:a16="http://schemas.microsoft.com/office/drawing/2014/main" id="{D74BE0F8-38EC-10A9-AA65-F7FEA97544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1939" y="4851431"/>
                      <a:ext cx="2536874" cy="2447775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2" name="Oval 471">
                      <a:extLst>
                        <a:ext uri="{FF2B5EF4-FFF2-40B4-BE49-F238E27FC236}">
                          <a16:creationId xmlns:a16="http://schemas.microsoft.com/office/drawing/2014/main" id="{6B5BEDFC-AD23-8EE3-978E-167CD15672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9044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8" name="Freeform: Shape 477">
                      <a:extLst>
                        <a:ext uri="{FF2B5EF4-FFF2-40B4-BE49-F238E27FC236}">
                          <a16:creationId xmlns:a16="http://schemas.microsoft.com/office/drawing/2014/main" id="{22DCC8A8-5DD4-796C-91D9-5FFEDADA357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760275" y="6835060"/>
                      <a:ext cx="620241" cy="485827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20241" h="485827">
                          <a:moveTo>
                            <a:pt x="0" y="0"/>
                          </a:moveTo>
                          <a:cubicBezTo>
                            <a:pt x="74612" y="141288"/>
                            <a:pt x="430213" y="328613"/>
                            <a:pt x="533400" y="409575"/>
                          </a:cubicBezTo>
                          <a:cubicBezTo>
                            <a:pt x="636587" y="490537"/>
                            <a:pt x="619125" y="485775"/>
                            <a:pt x="619125" y="485775"/>
                          </a:cubicBezTo>
                          <a:lnTo>
                            <a:pt x="619125" y="48577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3" name="Freeform: Shape 482">
                      <a:extLst>
                        <a:ext uri="{FF2B5EF4-FFF2-40B4-BE49-F238E27FC236}">
                          <a16:creationId xmlns:a16="http://schemas.microsoft.com/office/drawing/2014/main" id="{F6D51DA7-E9B7-132C-1898-B4ABC961D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5867" y="6183905"/>
                      <a:ext cx="184935" cy="190500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4" name="Oval 483">
                      <a:extLst>
                        <a:ext uri="{FF2B5EF4-FFF2-40B4-BE49-F238E27FC236}">
                          <a16:creationId xmlns:a16="http://schemas.microsoft.com/office/drawing/2014/main" id="{608CEC93-FB89-08A5-48C1-F03484DE3A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21637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5" name="Oval 484">
                      <a:extLst>
                        <a:ext uri="{FF2B5EF4-FFF2-40B4-BE49-F238E27FC236}">
                          <a16:creationId xmlns:a16="http://schemas.microsoft.com/office/drawing/2014/main" id="{B779DFC4-E17B-1A08-A1AC-3365A02758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9923" y="580237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6" name="Oval 485">
                      <a:extLst>
                        <a:ext uri="{FF2B5EF4-FFF2-40B4-BE49-F238E27FC236}">
                          <a16:creationId xmlns:a16="http://schemas.microsoft.com/office/drawing/2014/main" id="{32C1838D-E72A-9230-4A60-B86576DE38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2279" y="5796755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470" name="Freeform: Shape 469">
                    <a:extLst>
                      <a:ext uri="{FF2B5EF4-FFF2-40B4-BE49-F238E27FC236}">
                        <a16:creationId xmlns:a16="http://schemas.microsoft.com/office/drawing/2014/main" id="{04783542-3F04-88CE-186B-14917DBCDA43}"/>
                      </a:ext>
                    </a:extLst>
                  </p:cNvPr>
                  <p:cNvSpPr/>
                  <p:nvPr/>
                </p:nvSpPr>
                <p:spPr>
                  <a:xfrm rot="21346442">
                    <a:off x="8016684" y="3561642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67" name="Freeform: Shape 466">
                  <a:extLst>
                    <a:ext uri="{FF2B5EF4-FFF2-40B4-BE49-F238E27FC236}">
                      <a16:creationId xmlns:a16="http://schemas.microsoft.com/office/drawing/2014/main" id="{CA803464-CA6D-2111-7B6D-FF4A035906E9}"/>
                    </a:ext>
                  </a:extLst>
                </p:cNvPr>
                <p:cNvSpPr/>
                <p:nvPr/>
              </p:nvSpPr>
              <p:spPr>
                <a:xfrm rot="20295679" flipH="1">
                  <a:off x="10898194" y="4276410"/>
                  <a:ext cx="340194" cy="483654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8" name="Arc 467">
                  <a:extLst>
                    <a:ext uri="{FF2B5EF4-FFF2-40B4-BE49-F238E27FC236}">
                      <a16:creationId xmlns:a16="http://schemas.microsoft.com/office/drawing/2014/main" id="{60BC9D62-D71A-6F05-8F4B-3D23B3105701}"/>
                    </a:ext>
                  </a:extLst>
                </p:cNvPr>
                <p:cNvSpPr/>
                <p:nvPr/>
              </p:nvSpPr>
              <p:spPr>
                <a:xfrm rot="9673180">
                  <a:off x="10636493" y="4243615"/>
                  <a:ext cx="107291" cy="45719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1E492F34-3328-511F-CA3A-AA1A207FACD5}"/>
                  </a:ext>
                </a:extLst>
              </p:cNvPr>
              <p:cNvSpPr/>
              <p:nvPr/>
            </p:nvSpPr>
            <p:spPr>
              <a:xfrm rot="233026" flipH="1">
                <a:off x="10671288" y="665307"/>
                <a:ext cx="136316" cy="290086"/>
              </a:xfrm>
              <a:custGeom>
                <a:avLst/>
                <a:gdLst>
                  <a:gd name="connsiteX0" fmla="*/ 27335 w 122225"/>
                  <a:gd name="connsiteY0" fmla="*/ 0 h 264148"/>
                  <a:gd name="connsiteX1" fmla="*/ 0 w 122225"/>
                  <a:gd name="connsiteY1" fmla="*/ 0 h 264148"/>
                  <a:gd name="connsiteX2" fmla="*/ 43973 w 122225"/>
                  <a:gd name="connsiteY2" fmla="*/ 88634 h 264148"/>
                  <a:gd name="connsiteX3" fmla="*/ 82660 w 122225"/>
                  <a:gd name="connsiteY3" fmla="*/ 224990 h 264148"/>
                  <a:gd name="connsiteX4" fmla="*/ 88122 w 122225"/>
                  <a:gd name="connsiteY4" fmla="*/ 264148 h 264148"/>
                  <a:gd name="connsiteX5" fmla="*/ 122225 w 122225"/>
                  <a:gd name="connsiteY5" fmla="*/ 264148 h 264148"/>
                  <a:gd name="connsiteX6" fmla="*/ 112547 w 122225"/>
                  <a:gd name="connsiteY6" fmla="*/ 202958 h 264148"/>
                  <a:gd name="connsiteX7" fmla="*/ 73859 w 122225"/>
                  <a:gd name="connsiteY7" fmla="*/ 82703 h 264148"/>
                  <a:gd name="connsiteX8" fmla="*/ 27335 w 122225"/>
                  <a:gd name="connsiteY8" fmla="*/ 0 h 264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225" h="264148">
                    <a:moveTo>
                      <a:pt x="27335" y="0"/>
                    </a:moveTo>
                    <a:lnTo>
                      <a:pt x="0" y="0"/>
                    </a:lnTo>
                    <a:lnTo>
                      <a:pt x="43973" y="88634"/>
                    </a:lnTo>
                    <a:cubicBezTo>
                      <a:pt x="60772" y="132088"/>
                      <a:pt x="73816" y="177702"/>
                      <a:pt x="82660" y="224990"/>
                    </a:cubicBezTo>
                    <a:lnTo>
                      <a:pt x="88122" y="264148"/>
                    </a:lnTo>
                    <a:lnTo>
                      <a:pt x="122225" y="264148"/>
                    </a:lnTo>
                    <a:lnTo>
                      <a:pt x="112547" y="202958"/>
                    </a:lnTo>
                    <a:cubicBezTo>
                      <a:pt x="103703" y="161254"/>
                      <a:pt x="90658" y="121026"/>
                      <a:pt x="73859" y="82703"/>
                    </a:cubicBezTo>
                    <a:lnTo>
                      <a:pt x="27335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995FE2-4BB4-9DF3-74A0-3C0088AFF6E9}"/>
                </a:ext>
              </a:extLst>
            </p:cNvPr>
            <p:cNvSpPr/>
            <p:nvPr/>
          </p:nvSpPr>
          <p:spPr>
            <a:xfrm>
              <a:off x="10742129" y="404382"/>
              <a:ext cx="1116134" cy="315649"/>
            </a:xfrm>
            <a:custGeom>
              <a:avLst/>
              <a:gdLst>
                <a:gd name="connsiteX0" fmla="*/ 647190 w 1294381"/>
                <a:gd name="connsiteY0" fmla="*/ 0 h 358077"/>
                <a:gd name="connsiteX1" fmla="*/ 1273778 w 1294381"/>
                <a:gd name="connsiteY1" fmla="*/ 321453 h 358077"/>
                <a:gd name="connsiteX2" fmla="*/ 1294381 w 1294381"/>
                <a:gd name="connsiteY2" fmla="*/ 358077 h 358077"/>
                <a:gd name="connsiteX3" fmla="*/ 0 w 1294381"/>
                <a:gd name="connsiteY3" fmla="*/ 358077 h 358077"/>
                <a:gd name="connsiteX4" fmla="*/ 20602 w 1294381"/>
                <a:gd name="connsiteY4" fmla="*/ 321453 h 358077"/>
                <a:gd name="connsiteX5" fmla="*/ 647190 w 1294381"/>
                <a:gd name="connsiteY5" fmla="*/ 0 h 35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4381" h="358077">
                  <a:moveTo>
                    <a:pt x="647190" y="0"/>
                  </a:moveTo>
                  <a:cubicBezTo>
                    <a:pt x="908020" y="0"/>
                    <a:pt x="1137984" y="127511"/>
                    <a:pt x="1273778" y="321453"/>
                  </a:cubicBezTo>
                  <a:lnTo>
                    <a:pt x="1294381" y="358077"/>
                  </a:lnTo>
                  <a:lnTo>
                    <a:pt x="0" y="358077"/>
                  </a:lnTo>
                  <a:lnTo>
                    <a:pt x="20602" y="321453"/>
                  </a:lnTo>
                  <a:cubicBezTo>
                    <a:pt x="156396" y="127511"/>
                    <a:pt x="386360" y="0"/>
                    <a:pt x="647190" y="0"/>
                  </a:cubicBezTo>
                  <a:close/>
                </a:path>
              </a:pathLst>
            </a:custGeom>
            <a:solidFill>
              <a:schemeClr val="tx1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7FB4A01-F86A-B643-373C-A8A6C4AEFB0E}"/>
              </a:ext>
            </a:extLst>
          </p:cNvPr>
          <p:cNvGrpSpPr/>
          <p:nvPr/>
        </p:nvGrpSpPr>
        <p:grpSpPr>
          <a:xfrm>
            <a:off x="-2043266" y="2196076"/>
            <a:ext cx="1415536" cy="4037656"/>
            <a:chOff x="2221287" y="5757474"/>
            <a:chExt cx="1553383" cy="5292328"/>
          </a:xfrm>
        </p:grpSpPr>
        <p:sp>
          <p:nvSpPr>
            <p:cNvPr id="77" name="Rectangle 42">
              <a:extLst>
                <a:ext uri="{FF2B5EF4-FFF2-40B4-BE49-F238E27FC236}">
                  <a16:creationId xmlns:a16="http://schemas.microsoft.com/office/drawing/2014/main" id="{4D47D36B-14CF-F983-F498-8260C9E9B9C8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9383FB46-BD7A-8E2A-73D7-E9EA8A27D3D8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Rectangle 42">
              <a:extLst>
                <a:ext uri="{FF2B5EF4-FFF2-40B4-BE49-F238E27FC236}">
                  <a16:creationId xmlns:a16="http://schemas.microsoft.com/office/drawing/2014/main" id="{6F8C3D0C-9989-0F73-8D23-4CC5940115F5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Rectangle 402">
              <a:extLst>
                <a:ext uri="{FF2B5EF4-FFF2-40B4-BE49-F238E27FC236}">
                  <a16:creationId xmlns:a16="http://schemas.microsoft.com/office/drawing/2014/main" id="{07A8127F-9205-80F6-E967-B087BCFD04D5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402">
              <a:extLst>
                <a:ext uri="{FF2B5EF4-FFF2-40B4-BE49-F238E27FC236}">
                  <a16:creationId xmlns:a16="http://schemas.microsoft.com/office/drawing/2014/main" id="{DBF221DE-5986-76A5-8637-716BC513B5B4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402">
              <a:extLst>
                <a:ext uri="{FF2B5EF4-FFF2-40B4-BE49-F238E27FC236}">
                  <a16:creationId xmlns:a16="http://schemas.microsoft.com/office/drawing/2014/main" id="{F8EFF0A6-5981-1984-CE38-0AD976061D80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402">
              <a:extLst>
                <a:ext uri="{FF2B5EF4-FFF2-40B4-BE49-F238E27FC236}">
                  <a16:creationId xmlns:a16="http://schemas.microsoft.com/office/drawing/2014/main" id="{32B0708D-F1EF-BD5D-229D-97472F58AD7D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402">
              <a:extLst>
                <a:ext uri="{FF2B5EF4-FFF2-40B4-BE49-F238E27FC236}">
                  <a16:creationId xmlns:a16="http://schemas.microsoft.com/office/drawing/2014/main" id="{43835B77-8137-67CF-030D-DAFE55AAEFBE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42">
              <a:extLst>
                <a:ext uri="{FF2B5EF4-FFF2-40B4-BE49-F238E27FC236}">
                  <a16:creationId xmlns:a16="http://schemas.microsoft.com/office/drawing/2014/main" id="{D3A25CAD-877B-75FE-313D-9A328D0B240D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569570-A756-34C6-C76D-9C85A82A7587}"/>
              </a:ext>
            </a:extLst>
          </p:cNvPr>
          <p:cNvGrpSpPr/>
          <p:nvPr/>
        </p:nvGrpSpPr>
        <p:grpSpPr>
          <a:xfrm>
            <a:off x="187205" y="76478"/>
            <a:ext cx="2323642" cy="3298911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C3C053CD-5BA3-6004-2BCF-A65D86779735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73EFE7F1-AC76-1E23-5774-F9DAA953E34C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4BCB9058-23D1-56C2-EFA9-2CA966808650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51D28348-74AA-8FC9-48FB-7806A0825BE2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B81B39CE-0B98-2703-FEF1-1768C8715B79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88B5352-2EF4-F0A0-4B47-EC4F4E87243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F063BE48-EEE8-2972-5D6E-D43A3C13DB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80D87330-7EDC-5461-2E8C-73075AFBB05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D552DE10-1771-B00C-E192-81A04B3AA3E6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2E2FA66-B504-C585-A3AB-BB30F1481FA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E0887AAA-0D89-5CDD-412C-0910F7C3448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A4BFEB2-0CC8-A6FA-19B3-08897AE595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92668EBB-820E-E062-3D89-D414EA6C73E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32EF264-8B79-1839-91CE-B0DFC5F0595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991B2007-F775-70A9-6A71-A1D07D105F2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3553626-E8F8-4843-CE3F-1001F203702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55D2E80-6AFD-254D-ABB6-47CCC2D6300A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4EE7F27-0381-747C-6F79-7F388A885F0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93E0BAC-7E80-977B-4EDE-C816F584DDD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A807F41-F5E2-5110-C0AB-E253013AB85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AD50F55-C768-7F59-C222-0B2AD338C97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309BCC-72ED-D7F6-27FB-E939F13652E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7C77B4E1-F4D7-D0FD-C1EC-E4BAA72950E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E47726D5-BEA6-4733-B8E6-1C499252C5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FBD9F5F-4FEA-A7ED-FB52-6C1D57BC846C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B688A88-1538-F012-17D2-42D3F36C47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0744F52-8E3E-4B3D-0E11-25B1B59D86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0C1CBDC-F2F7-7B85-EBA3-684B384265C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CDC4C6B-288C-6368-2192-10F1AD35EA0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94B4DC0-E044-9CFC-F5CB-7AF9F954227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87E422-2EC2-8A30-86B5-D80CC890EBD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9A9AC1E4-7A1E-B862-95F8-3B7C1F6A642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09A4750D-6A3D-62DA-6FCF-37670D3D11B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0265EB-4C60-3842-A8FE-C181C41978F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02630B5-AC86-A136-58A3-6A64725A6FF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52779F2-6B0B-FC67-AB1E-8B93DEFB494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8911FC9-AABF-0FEB-5A82-A78A1ED833E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BD09CCB-E2AD-38A0-B4DF-13D3A0E028A6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6BB1A5D-7A03-46B5-4D35-0C57BEE8295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DFA8EBC4-ECA7-BFC3-F884-AB223AAA738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4ACEEEF-83F0-6F50-0BF3-F56058F4B9D4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3425CA1-87C4-9FFC-2173-8144C256CB8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4D5D645-843B-FBBA-F716-AB5AD211D3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7ECDF577-7E5A-EE1F-0200-2F182EC1BC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623CEAC-C5F5-D964-49F9-323ED41231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4623F71-1B23-A234-99D9-E1F923078367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5283A6DB-03B2-653C-FF9A-F16A76038F3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A2299A5C-AB27-60A9-BA39-A01341C69D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567706FC-612D-C4EC-2E14-6B4E8A5A612A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EB08E0-1A8F-6657-3DAC-43177F3BDA5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963965E-B7A2-3109-9A1A-39BF9BA65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3543A67-415A-BC04-0F18-3F09D4DF30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482A6F-E381-851D-532A-395B2565C01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E3D92E48-A399-D8FA-F4EE-99219263CDFF}"/>
              </a:ext>
            </a:extLst>
          </p:cNvPr>
          <p:cNvSpPr/>
          <p:nvPr/>
        </p:nvSpPr>
        <p:spPr>
          <a:xfrm>
            <a:off x="11690694" y="-114257"/>
            <a:ext cx="2394811" cy="99046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AF1DC233-0722-C840-93FC-D7A430DD5286}"/>
              </a:ext>
            </a:extLst>
          </p:cNvPr>
          <p:cNvSpPr/>
          <p:nvPr/>
        </p:nvSpPr>
        <p:spPr>
          <a:xfrm>
            <a:off x="2136884" y="162765"/>
            <a:ext cx="628403" cy="62840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7485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3306494" y="948957"/>
            <a:ext cx="3688772" cy="6021942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2789039" y="61728"/>
            <a:ext cx="4179035" cy="6510342"/>
            <a:chOff x="1037066" y="3635274"/>
            <a:chExt cx="1418627" cy="2210018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8"/>
              <a:chOff x="1035568" y="2750346"/>
              <a:chExt cx="2211507" cy="3445212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5"/>
                <a:chOff x="3631168" y="4906674"/>
                <a:chExt cx="2536874" cy="3927223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18438242">
                  <a:off x="4188116" y="6386759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4000" y="4079331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6116" y="3497002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6797190" y="3360998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4993466" y="2700909"/>
            <a:ext cx="323586" cy="236726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D904E0DC-B6C2-C3A6-653D-AECEA7B897AF}"/>
              </a:ext>
            </a:extLst>
          </p:cNvPr>
          <p:cNvGrpSpPr/>
          <p:nvPr/>
        </p:nvGrpSpPr>
        <p:grpSpPr>
          <a:xfrm>
            <a:off x="11400937" y="3376230"/>
            <a:ext cx="731825" cy="414991"/>
            <a:chOff x="8792439" y="4037833"/>
            <a:chExt cx="731825" cy="414991"/>
          </a:xfrm>
        </p:grpSpPr>
        <p:sp>
          <p:nvSpPr>
            <p:cNvPr id="74" name="Block Arc 73">
              <a:extLst>
                <a:ext uri="{FF2B5EF4-FFF2-40B4-BE49-F238E27FC236}">
                  <a16:creationId xmlns:a16="http://schemas.microsoft.com/office/drawing/2014/main" id="{E1C89361-B82F-EBA1-DD0A-989136B9B3A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B5A41CA-160A-7ED4-0C8F-7DD004A72083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493">
              <a:extLst>
                <a:ext uri="{FF2B5EF4-FFF2-40B4-BE49-F238E27FC236}">
                  <a16:creationId xmlns:a16="http://schemas.microsoft.com/office/drawing/2014/main" id="{13545759-43DD-79B7-D512-E627E97E6427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AIVoiceGenerator_com_25-12-2024T15_49_26_ D">
            <a:hlinkClick r:id="" action="ppaction://media"/>
            <a:extLst>
              <a:ext uri="{FF2B5EF4-FFF2-40B4-BE49-F238E27FC236}">
                <a16:creationId xmlns:a16="http://schemas.microsoft.com/office/drawing/2014/main" id="{B31A442C-604C-E46A-AC98-A47BDC99FE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684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569570-A756-34C6-C76D-9C85A82A7587}"/>
              </a:ext>
            </a:extLst>
          </p:cNvPr>
          <p:cNvGrpSpPr/>
          <p:nvPr/>
        </p:nvGrpSpPr>
        <p:grpSpPr>
          <a:xfrm>
            <a:off x="187205" y="76478"/>
            <a:ext cx="2323642" cy="3298911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C3C053CD-5BA3-6004-2BCF-A65D86779735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73EFE7F1-AC76-1E23-5774-F9DAA953E34C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4BCB9058-23D1-56C2-EFA9-2CA966808650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51D28348-74AA-8FC9-48FB-7806A0825BE2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B81B39CE-0B98-2703-FEF1-1768C8715B79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88B5352-2EF4-F0A0-4B47-EC4F4E87243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F063BE48-EEE8-2972-5D6E-D43A3C13DB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80D87330-7EDC-5461-2E8C-73075AFBB05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D552DE10-1771-B00C-E192-81A04B3AA3E6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2E2FA66-B504-C585-A3AB-BB30F1481FA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E0887AAA-0D89-5CDD-412C-0910F7C3448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A4BFEB2-0CC8-A6FA-19B3-08897AE595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92668EBB-820E-E062-3D89-D414EA6C73E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32EF264-8B79-1839-91CE-B0DFC5F0595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991B2007-F775-70A9-6A71-A1D07D105F2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3553626-E8F8-4843-CE3F-1001F203702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55D2E80-6AFD-254D-ABB6-47CCC2D6300A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4EE7F27-0381-747C-6F79-7F388A885F0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93E0BAC-7E80-977B-4EDE-C816F584DDD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A807F41-F5E2-5110-C0AB-E253013AB85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AD50F55-C768-7F59-C222-0B2AD338C97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309BCC-72ED-D7F6-27FB-E939F13652E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7C77B4E1-F4D7-D0FD-C1EC-E4BAA72950E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E47726D5-BEA6-4733-B8E6-1C499252C5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FBD9F5F-4FEA-A7ED-FB52-6C1D57BC846C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B688A88-1538-F012-17D2-42D3F36C47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0744F52-8E3E-4B3D-0E11-25B1B59D86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0C1CBDC-F2F7-7B85-EBA3-684B384265C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CDC4C6B-288C-6368-2192-10F1AD35EA0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94B4DC0-E044-9CFC-F5CB-7AF9F954227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87E422-2EC2-8A30-86B5-D80CC890EBD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9A9AC1E4-7A1E-B862-95F8-3B7C1F6A642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09A4750D-6A3D-62DA-6FCF-37670D3D11B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0265EB-4C60-3842-A8FE-C181C41978F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02630B5-AC86-A136-58A3-6A64725A6FF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52779F2-6B0B-FC67-AB1E-8B93DEFB494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8911FC9-AABF-0FEB-5A82-A78A1ED833E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BD09CCB-E2AD-38A0-B4DF-13D3A0E028A6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6BB1A5D-7A03-46B5-4D35-0C57BEE8295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DFA8EBC4-ECA7-BFC3-F884-AB223AAA738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4ACEEEF-83F0-6F50-0BF3-F56058F4B9D4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3425CA1-87C4-9FFC-2173-8144C256CB8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4D5D645-843B-FBBA-F716-AB5AD211D3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7ECDF577-7E5A-EE1F-0200-2F182EC1BC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623CEAC-C5F5-D964-49F9-323ED41231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4623F71-1B23-A234-99D9-E1F923078367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5283A6DB-03B2-653C-FF9A-F16A76038F3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A2299A5C-AB27-60A9-BA39-A01341C69D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567706FC-612D-C4EC-2E14-6B4E8A5A612A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EB08E0-1A8F-6657-3DAC-43177F3BDA5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963965E-B7A2-3109-9A1A-39BF9BA65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3543A67-415A-BC04-0F18-3F09D4DF30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482A6F-E381-851D-532A-395B2565C01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E3D92E48-A399-D8FA-F4EE-99219263CDFF}"/>
              </a:ext>
            </a:extLst>
          </p:cNvPr>
          <p:cNvSpPr/>
          <p:nvPr/>
        </p:nvSpPr>
        <p:spPr>
          <a:xfrm>
            <a:off x="11690694" y="-114257"/>
            <a:ext cx="2394811" cy="99046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AF1DC233-0722-C840-93FC-D7A430DD5286}"/>
              </a:ext>
            </a:extLst>
          </p:cNvPr>
          <p:cNvSpPr/>
          <p:nvPr/>
        </p:nvSpPr>
        <p:spPr>
          <a:xfrm>
            <a:off x="2136884" y="162765"/>
            <a:ext cx="628403" cy="62840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58464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52556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9" y="4213639"/>
              <a:ext cx="9122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41CB03B-ED3D-AF48-9CDF-3AA6A56B2659}"/>
              </a:ext>
            </a:extLst>
          </p:cNvPr>
          <p:cNvGrpSpPr/>
          <p:nvPr/>
        </p:nvGrpSpPr>
        <p:grpSpPr>
          <a:xfrm>
            <a:off x="6903476" y="582091"/>
            <a:ext cx="3861191" cy="6303418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7ABDA995-C349-AD80-F5FA-57374941B96E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368117A8-19A1-0D78-0C80-E7087756A4F8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FDC5FD89-6D5E-F705-AADA-67211ACD30B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F8FB8C8B-124D-1595-5B05-343DA6930AD4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42">
              <a:extLst>
                <a:ext uri="{FF2B5EF4-FFF2-40B4-BE49-F238E27FC236}">
                  <a16:creationId xmlns:a16="http://schemas.microsoft.com/office/drawing/2014/main" id="{BC4C94FB-AAA9-30DD-D0FB-5DECB164BCD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42">
              <a:extLst>
                <a:ext uri="{FF2B5EF4-FFF2-40B4-BE49-F238E27FC236}">
                  <a16:creationId xmlns:a16="http://schemas.microsoft.com/office/drawing/2014/main" id="{8E2A7E8E-9A49-A9AE-929F-655404465A2C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42">
              <a:extLst>
                <a:ext uri="{FF2B5EF4-FFF2-40B4-BE49-F238E27FC236}">
                  <a16:creationId xmlns:a16="http://schemas.microsoft.com/office/drawing/2014/main" id="{059D486A-0F60-3733-D5ED-1E68A34EFA1F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42">
              <a:extLst>
                <a:ext uri="{FF2B5EF4-FFF2-40B4-BE49-F238E27FC236}">
                  <a16:creationId xmlns:a16="http://schemas.microsoft.com/office/drawing/2014/main" id="{D2F1F527-544C-A402-D9E5-4FC55EBE7908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7DB04954-87E1-29B8-66C0-026B844E0F9E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69E91FC-851C-C8FE-DF65-D18B163AB3E6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50">
              <a:extLst>
                <a:ext uri="{FF2B5EF4-FFF2-40B4-BE49-F238E27FC236}">
                  <a16:creationId xmlns:a16="http://schemas.microsoft.com/office/drawing/2014/main" id="{9A67B63B-0E35-2CEC-8D8B-EBE1CD7D7DE4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F8B176F-31E1-9CDC-391D-EBBFD28D8DFA}"/>
              </a:ext>
            </a:extLst>
          </p:cNvPr>
          <p:cNvGrpSpPr/>
          <p:nvPr/>
        </p:nvGrpSpPr>
        <p:grpSpPr>
          <a:xfrm>
            <a:off x="7208127" y="138230"/>
            <a:ext cx="4454203" cy="6158776"/>
            <a:chOff x="4084665" y="6339747"/>
            <a:chExt cx="2444284" cy="337968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AEA5757-85E6-F097-67E9-D154E7D3A7E5}"/>
                </a:ext>
              </a:extLst>
            </p:cNvPr>
            <p:cNvGrpSpPr/>
            <p:nvPr/>
          </p:nvGrpSpPr>
          <p:grpSpPr>
            <a:xfrm flipH="1">
              <a:off x="4084665" y="6342968"/>
              <a:ext cx="2444284" cy="3376465"/>
              <a:chOff x="-704602" y="7985701"/>
              <a:chExt cx="3153397" cy="4356015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140FE0-FECD-030B-A8CE-E480A6EA9D0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F37DB151-260E-69FA-0BC5-5C3E58AA0B13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678471" cy="3857718"/>
                <a:chOff x="-229676" y="8483998"/>
                <a:chExt cx="2678471" cy="3857718"/>
              </a:xfrm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B23B44AF-01ED-CF3C-C6FE-02B6BD06A68D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02993850-BCE0-3CDE-3BCE-3F7C5DED94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1C029BC5-DD0A-6ACC-6782-E0FD083C11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0833" y="10465516"/>
                  <a:ext cx="688054" cy="55746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87A3B1E8-1945-30AE-9D59-6A0573E1B129}"/>
                    </a:ext>
                  </a:extLst>
                </p:cNvPr>
                <p:cNvCxnSpPr>
                  <a:cxnSpLocks/>
                  <a:endCxn id="59" idx="3"/>
                </p:cNvCxnSpPr>
                <p:nvPr/>
              </p:nvCxnSpPr>
              <p:spPr>
                <a:xfrm>
                  <a:off x="1078886" y="11019218"/>
                  <a:ext cx="70070" cy="1122189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FE5070B3-C592-AAF3-A8F5-9E12C71EFD88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6BA34D8-7A29-4C11-C8C6-40EFADFB57DD}"/>
                    </a:ext>
                  </a:extLst>
                </p:cNvPr>
                <p:cNvSpPr/>
                <p:nvPr/>
              </p:nvSpPr>
              <p:spPr>
                <a:xfrm>
                  <a:off x="947560" y="915782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: Top Corners Rounded 58">
                  <a:extLst>
                    <a:ext uri="{FF2B5EF4-FFF2-40B4-BE49-F238E27FC236}">
                      <a16:creationId xmlns:a16="http://schemas.microsoft.com/office/drawing/2014/main" id="{0C7C2DC2-401A-5C79-1927-D34AFD955A3B}"/>
                    </a:ext>
                  </a:extLst>
                </p:cNvPr>
                <p:cNvSpPr/>
                <p:nvPr/>
              </p:nvSpPr>
              <p:spPr>
                <a:xfrm>
                  <a:off x="814209" y="1214140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503F7A85-C120-4A8C-9F22-D5B76A298D58}"/>
                    </a:ext>
                  </a:extLst>
                </p:cNvPr>
                <p:cNvSpPr/>
                <p:nvPr/>
              </p:nvSpPr>
              <p:spPr>
                <a:xfrm rot="20415560">
                  <a:off x="248490" y="10010827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8" name="Freeform: Shape 447">
                  <a:extLst>
                    <a:ext uri="{FF2B5EF4-FFF2-40B4-BE49-F238E27FC236}">
                      <a16:creationId xmlns:a16="http://schemas.microsoft.com/office/drawing/2014/main" id="{5B602434-487B-B6AA-4865-14D4BCF31EB0}"/>
                    </a:ext>
                  </a:extLst>
                </p:cNvPr>
                <p:cNvSpPr/>
                <p:nvPr/>
              </p:nvSpPr>
              <p:spPr>
                <a:xfrm>
                  <a:off x="1529021" y="9563258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248C68AD-2E09-D729-6CF0-07DAA62A39B3}"/>
                    </a:ext>
                  </a:extLst>
                </p:cNvPr>
                <p:cNvSpPr/>
                <p:nvPr/>
              </p:nvSpPr>
              <p:spPr>
                <a:xfrm>
                  <a:off x="1830154" y="9157824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90BA9C37-1DE9-A5D7-248F-8E5F4D125109}"/>
                    </a:ext>
                  </a:extLst>
                </p:cNvPr>
                <p:cNvSpPr/>
                <p:nvPr/>
              </p:nvSpPr>
              <p:spPr>
                <a:xfrm>
                  <a:off x="1067718" y="9219536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557D650-38B6-878C-7143-821D45E2D339}"/>
                    </a:ext>
                  </a:extLst>
                </p:cNvPr>
                <p:cNvSpPr/>
                <p:nvPr/>
              </p:nvSpPr>
              <p:spPr>
                <a:xfrm>
                  <a:off x="1952092" y="9217055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3" name="Straight Connector 452">
                  <a:extLst>
                    <a:ext uri="{FF2B5EF4-FFF2-40B4-BE49-F238E27FC236}">
                      <a16:creationId xmlns:a16="http://schemas.microsoft.com/office/drawing/2014/main" id="{461D404D-BD08-33B3-1A0B-175A283907D4}"/>
                    </a:ext>
                  </a:extLst>
                </p:cNvPr>
                <p:cNvCxnSpPr>
                  <a:cxnSpLocks/>
                  <a:endCxn id="454" idx="3"/>
                </p:cNvCxnSpPr>
                <p:nvPr/>
              </p:nvCxnSpPr>
              <p:spPr>
                <a:xfrm>
                  <a:off x="1744888" y="109351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4" name="Rectangle: Top Corners Rounded 453">
                  <a:extLst>
                    <a:ext uri="{FF2B5EF4-FFF2-40B4-BE49-F238E27FC236}">
                      <a16:creationId xmlns:a16="http://schemas.microsoft.com/office/drawing/2014/main" id="{E0EF62FD-F7F4-0F8B-C89C-92CD1CBED53A}"/>
                    </a:ext>
                  </a:extLst>
                </p:cNvPr>
                <p:cNvSpPr/>
                <p:nvPr/>
              </p:nvSpPr>
              <p:spPr>
                <a:xfrm>
                  <a:off x="1433516" y="12118694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0E4B0313-9ADA-0526-D019-312B27A5F4FA}"/>
                    </a:ext>
                  </a:extLst>
                </p:cNvPr>
                <p:cNvSpPr/>
                <p:nvPr/>
              </p:nvSpPr>
              <p:spPr>
                <a:xfrm rot="4844818">
                  <a:off x="1398820" y="9828339"/>
                  <a:ext cx="39352" cy="14175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121631 w 655031"/>
                    <a:gd name="connsiteY0" fmla="*/ 0 h 923925"/>
                    <a:gd name="connsiteX1" fmla="*/ 35906 w 655031"/>
                    <a:gd name="connsiteY1" fmla="*/ 438150 h 923925"/>
                    <a:gd name="connsiteX2" fmla="*/ 655031 w 655031"/>
                    <a:gd name="connsiteY2" fmla="*/ 923925 h 923925"/>
                    <a:gd name="connsiteX3" fmla="*/ 655031 w 655031"/>
                    <a:gd name="connsiteY3" fmla="*/ 923925 h 923925"/>
                    <a:gd name="connsiteX0" fmla="*/ 121631 w 655031"/>
                    <a:gd name="connsiteY0" fmla="*/ 0 h 923925"/>
                    <a:gd name="connsiteX1" fmla="*/ 35906 w 655031"/>
                    <a:gd name="connsiteY1" fmla="*/ 438150 h 923925"/>
                    <a:gd name="connsiteX2" fmla="*/ 655031 w 655031"/>
                    <a:gd name="connsiteY2" fmla="*/ 923925 h 923925"/>
                    <a:gd name="connsiteX0" fmla="*/ 121631 w 121631"/>
                    <a:gd name="connsiteY0" fmla="*/ 0 h 438150"/>
                    <a:gd name="connsiteX1" fmla="*/ 35906 w 121631"/>
                    <a:gd name="connsiteY1" fmla="*/ 438150 h 438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1631" h="438150">
                      <a:moveTo>
                        <a:pt x="121631" y="0"/>
                      </a:moveTo>
                      <a:cubicBezTo>
                        <a:pt x="41462" y="148431"/>
                        <a:pt x="-52994" y="284163"/>
                        <a:pt x="35906" y="438150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A7CB9F0E-32F4-960C-6990-98C478CE2C8B}"/>
                    </a:ext>
                  </a:extLst>
                </p:cNvPr>
                <p:cNvSpPr/>
                <p:nvPr/>
              </p:nvSpPr>
              <p:spPr>
                <a:xfrm>
                  <a:off x="974094" y="935292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34953CEC-6BEF-B143-EAF3-0ADFB311002A}"/>
                    </a:ext>
                  </a:extLst>
                </p:cNvPr>
                <p:cNvSpPr/>
                <p:nvPr/>
              </p:nvSpPr>
              <p:spPr>
                <a:xfrm>
                  <a:off x="1855354" y="9357427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  <a:alpha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7545E32-F7FB-0BAF-F44E-6428C0E5ED76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A53E78E-C149-C25B-A98F-4B3D718800E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019376C-10EB-079B-CF61-E17B3A9CCC8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4C231C7A-D3E1-388F-29AD-788BA17DB7B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C257FCA-2CEB-B80D-7430-985F6C5D953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455" name="Rectangle 454">
            <a:extLst>
              <a:ext uri="{FF2B5EF4-FFF2-40B4-BE49-F238E27FC236}">
                <a16:creationId xmlns:a16="http://schemas.microsoft.com/office/drawing/2014/main" id="{93C1CDAF-127F-03DF-C478-6264E5F5A742}"/>
              </a:ext>
            </a:extLst>
          </p:cNvPr>
          <p:cNvSpPr/>
          <p:nvPr/>
        </p:nvSpPr>
        <p:spPr>
          <a:xfrm rot="17892088">
            <a:off x="9037566" y="3854330"/>
            <a:ext cx="318379" cy="5248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-493619" y="3501083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-111989" y="3360157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3" name="AIVoiceGenerator_com_25-12-2024T16_10_50_ D">
            <a:hlinkClick r:id="" action="ppaction://media"/>
            <a:extLst>
              <a:ext uri="{FF2B5EF4-FFF2-40B4-BE49-F238E27FC236}">
                <a16:creationId xmlns:a16="http://schemas.microsoft.com/office/drawing/2014/main" id="{0C3053D4-E145-99D5-8249-10C9216614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A061D708-D95C-609D-D527-93A95D59C2CE}"/>
              </a:ext>
            </a:extLst>
          </p:cNvPr>
          <p:cNvGrpSpPr/>
          <p:nvPr/>
        </p:nvGrpSpPr>
        <p:grpSpPr>
          <a:xfrm>
            <a:off x="6989560" y="3415382"/>
            <a:ext cx="731825" cy="414991"/>
            <a:chOff x="8792439" y="4037833"/>
            <a:chExt cx="731825" cy="414991"/>
          </a:xfrm>
        </p:grpSpPr>
        <p:sp>
          <p:nvSpPr>
            <p:cNvPr id="45" name="Block Arc 44">
              <a:extLst>
                <a:ext uri="{FF2B5EF4-FFF2-40B4-BE49-F238E27FC236}">
                  <a16:creationId xmlns:a16="http://schemas.microsoft.com/office/drawing/2014/main" id="{2972EE23-5469-D4DF-F2FA-70F5376CB8DC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A273EB5-4448-2AE6-0911-7F81F0EB477A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93">
              <a:extLst>
                <a:ext uri="{FF2B5EF4-FFF2-40B4-BE49-F238E27FC236}">
                  <a16:creationId xmlns:a16="http://schemas.microsoft.com/office/drawing/2014/main" id="{9821AD3B-BCAC-74D9-F8C3-D842CC05F263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2556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2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569570-A756-34C6-C76D-9C85A82A7587}"/>
              </a:ext>
            </a:extLst>
          </p:cNvPr>
          <p:cNvGrpSpPr/>
          <p:nvPr/>
        </p:nvGrpSpPr>
        <p:grpSpPr>
          <a:xfrm>
            <a:off x="187205" y="76478"/>
            <a:ext cx="2323642" cy="3298911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C3C053CD-5BA3-6004-2BCF-A65D86779735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73EFE7F1-AC76-1E23-5774-F9DAA953E34C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4BCB9058-23D1-56C2-EFA9-2CA966808650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51D28348-74AA-8FC9-48FB-7806A0825BE2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B81B39CE-0B98-2703-FEF1-1768C8715B79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88B5352-2EF4-F0A0-4B47-EC4F4E87243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F063BE48-EEE8-2972-5D6E-D43A3C13DB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80D87330-7EDC-5461-2E8C-73075AFBB05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D552DE10-1771-B00C-E192-81A04B3AA3E6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2E2FA66-B504-C585-A3AB-BB30F1481FA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E0887AAA-0D89-5CDD-412C-0910F7C3448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A4BFEB2-0CC8-A6FA-19B3-08897AE595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92668EBB-820E-E062-3D89-D414EA6C73E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32EF264-8B79-1839-91CE-B0DFC5F0595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991B2007-F775-70A9-6A71-A1D07D105F2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3553626-E8F8-4843-CE3F-1001F203702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55D2E80-6AFD-254D-ABB6-47CCC2D6300A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4EE7F27-0381-747C-6F79-7F388A885F0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93E0BAC-7E80-977B-4EDE-C816F584DDD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A807F41-F5E2-5110-C0AB-E253013AB85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AD50F55-C768-7F59-C222-0B2AD338C97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309BCC-72ED-D7F6-27FB-E939F13652E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7C77B4E1-F4D7-D0FD-C1EC-E4BAA72950E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E47726D5-BEA6-4733-B8E6-1C499252C5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FBD9F5F-4FEA-A7ED-FB52-6C1D57BC846C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B688A88-1538-F012-17D2-42D3F36C47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0744F52-8E3E-4B3D-0E11-25B1B59D86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0C1CBDC-F2F7-7B85-EBA3-684B384265C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CDC4C6B-288C-6368-2192-10F1AD35EA0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94B4DC0-E044-9CFC-F5CB-7AF9F954227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87E422-2EC2-8A30-86B5-D80CC890EBD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9A9AC1E4-7A1E-B862-95F8-3B7C1F6A642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09A4750D-6A3D-62DA-6FCF-37670D3D11B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0265EB-4C60-3842-A8FE-C181C41978F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02630B5-AC86-A136-58A3-6A64725A6FF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52779F2-6B0B-FC67-AB1E-8B93DEFB494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8911FC9-AABF-0FEB-5A82-A78A1ED833E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BD09CCB-E2AD-38A0-B4DF-13D3A0E028A6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6BB1A5D-7A03-46B5-4D35-0C57BEE8295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DFA8EBC4-ECA7-BFC3-F884-AB223AAA738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4ACEEEF-83F0-6F50-0BF3-F56058F4B9D4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3425CA1-87C4-9FFC-2173-8144C256CB8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4D5D645-843B-FBBA-F716-AB5AD211D3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7ECDF577-7E5A-EE1F-0200-2F182EC1BC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623CEAC-C5F5-D964-49F9-323ED41231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4623F71-1B23-A234-99D9-E1F923078367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5283A6DB-03B2-653C-FF9A-F16A76038F3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A2299A5C-AB27-60A9-BA39-A01341C69D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567706FC-612D-C4EC-2E14-6B4E8A5A612A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EB08E0-1A8F-6657-3DAC-43177F3BDA5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963965E-B7A2-3109-9A1A-39BF9BA65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3543A67-415A-BC04-0F18-3F09D4DF30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482A6F-E381-851D-532A-395B2565C01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E3D92E48-A399-D8FA-F4EE-99219263CDFF}"/>
              </a:ext>
            </a:extLst>
          </p:cNvPr>
          <p:cNvSpPr/>
          <p:nvPr/>
        </p:nvSpPr>
        <p:spPr>
          <a:xfrm>
            <a:off x="11690694" y="-114257"/>
            <a:ext cx="2394811" cy="99046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AF1DC233-0722-C840-93FC-D7A430DD5286}"/>
              </a:ext>
            </a:extLst>
          </p:cNvPr>
          <p:cNvSpPr/>
          <p:nvPr/>
        </p:nvSpPr>
        <p:spPr>
          <a:xfrm>
            <a:off x="2136884" y="162765"/>
            <a:ext cx="628403" cy="62840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58464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52556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9" y="4213639"/>
              <a:ext cx="9122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41CB03B-ED3D-AF48-9CDF-3AA6A56B2659}"/>
              </a:ext>
            </a:extLst>
          </p:cNvPr>
          <p:cNvGrpSpPr/>
          <p:nvPr/>
        </p:nvGrpSpPr>
        <p:grpSpPr>
          <a:xfrm>
            <a:off x="6903476" y="582091"/>
            <a:ext cx="3861191" cy="6303418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7" name="Rectangle 42">
              <a:extLst>
                <a:ext uri="{FF2B5EF4-FFF2-40B4-BE49-F238E27FC236}">
                  <a16:creationId xmlns:a16="http://schemas.microsoft.com/office/drawing/2014/main" id="{7ABDA995-C349-AD80-F5FA-57374941B96E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42">
              <a:extLst>
                <a:ext uri="{FF2B5EF4-FFF2-40B4-BE49-F238E27FC236}">
                  <a16:creationId xmlns:a16="http://schemas.microsoft.com/office/drawing/2014/main" id="{368117A8-19A1-0D78-0C80-E7087756A4F8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42">
              <a:extLst>
                <a:ext uri="{FF2B5EF4-FFF2-40B4-BE49-F238E27FC236}">
                  <a16:creationId xmlns:a16="http://schemas.microsoft.com/office/drawing/2014/main" id="{FDC5FD89-6D5E-F705-AADA-67211ACD30BB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42">
              <a:extLst>
                <a:ext uri="{FF2B5EF4-FFF2-40B4-BE49-F238E27FC236}">
                  <a16:creationId xmlns:a16="http://schemas.microsoft.com/office/drawing/2014/main" id="{F8FB8C8B-124D-1595-5B05-343DA6930AD4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42">
              <a:extLst>
                <a:ext uri="{FF2B5EF4-FFF2-40B4-BE49-F238E27FC236}">
                  <a16:creationId xmlns:a16="http://schemas.microsoft.com/office/drawing/2014/main" id="{BC4C94FB-AAA9-30DD-D0FB-5DECB164BCD2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42">
              <a:extLst>
                <a:ext uri="{FF2B5EF4-FFF2-40B4-BE49-F238E27FC236}">
                  <a16:creationId xmlns:a16="http://schemas.microsoft.com/office/drawing/2014/main" id="{8E2A7E8E-9A49-A9AE-929F-655404465A2C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42">
              <a:extLst>
                <a:ext uri="{FF2B5EF4-FFF2-40B4-BE49-F238E27FC236}">
                  <a16:creationId xmlns:a16="http://schemas.microsoft.com/office/drawing/2014/main" id="{059D486A-0F60-3733-D5ED-1E68A34EFA1F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42">
              <a:extLst>
                <a:ext uri="{FF2B5EF4-FFF2-40B4-BE49-F238E27FC236}">
                  <a16:creationId xmlns:a16="http://schemas.microsoft.com/office/drawing/2014/main" id="{D2F1F527-544C-A402-D9E5-4FC55EBE7908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42">
              <a:extLst>
                <a:ext uri="{FF2B5EF4-FFF2-40B4-BE49-F238E27FC236}">
                  <a16:creationId xmlns:a16="http://schemas.microsoft.com/office/drawing/2014/main" id="{7DB04954-87E1-29B8-66C0-026B844E0F9E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C69E91FC-851C-C8FE-DF65-D18B163AB3E6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50">
              <a:extLst>
                <a:ext uri="{FF2B5EF4-FFF2-40B4-BE49-F238E27FC236}">
                  <a16:creationId xmlns:a16="http://schemas.microsoft.com/office/drawing/2014/main" id="{9A67B63B-0E35-2CEC-8D8B-EBE1CD7D7DE4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F8B176F-31E1-9CDC-391D-EBBFD28D8DFA}"/>
              </a:ext>
            </a:extLst>
          </p:cNvPr>
          <p:cNvGrpSpPr/>
          <p:nvPr/>
        </p:nvGrpSpPr>
        <p:grpSpPr>
          <a:xfrm>
            <a:off x="7208127" y="138230"/>
            <a:ext cx="4454203" cy="6158776"/>
            <a:chOff x="4084665" y="6339747"/>
            <a:chExt cx="2444284" cy="3379686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AEA5757-85E6-F097-67E9-D154E7D3A7E5}"/>
                </a:ext>
              </a:extLst>
            </p:cNvPr>
            <p:cNvGrpSpPr/>
            <p:nvPr/>
          </p:nvGrpSpPr>
          <p:grpSpPr>
            <a:xfrm flipH="1">
              <a:off x="4084665" y="6342968"/>
              <a:ext cx="2444284" cy="3376465"/>
              <a:chOff x="-704602" y="7985701"/>
              <a:chExt cx="3153397" cy="4356015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140FE0-FECD-030B-A8CE-E480A6EA9D0A}"/>
                  </a:ext>
                </a:extLst>
              </p:cNvPr>
              <p:cNvSpPr/>
              <p:nvPr/>
            </p:nvSpPr>
            <p:spPr>
              <a:xfrm rot="20860252">
                <a:off x="-704602" y="7985701"/>
                <a:ext cx="2536874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F37DB151-260E-69FA-0BC5-5C3E58AA0B13}"/>
                  </a:ext>
                </a:extLst>
              </p:cNvPr>
              <p:cNvGrpSpPr/>
              <p:nvPr/>
            </p:nvGrpSpPr>
            <p:grpSpPr>
              <a:xfrm>
                <a:off x="-229676" y="8483998"/>
                <a:ext cx="2678471" cy="3857718"/>
                <a:chOff x="-229676" y="8483998"/>
                <a:chExt cx="2678471" cy="3857718"/>
              </a:xfrm>
            </p:grpSpPr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5CE73575-7957-8E02-D5F7-380422D41F7F}"/>
                    </a:ext>
                  </a:extLst>
                </p:cNvPr>
                <p:cNvSpPr/>
                <p:nvPr/>
              </p:nvSpPr>
              <p:spPr>
                <a:xfrm rot="18965150">
                  <a:off x="1651661" y="9459655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B23B44AF-01ED-CF3C-C6FE-02B6BD06A68D}"/>
                    </a:ext>
                  </a:extLst>
                </p:cNvPr>
                <p:cNvSpPr/>
                <p:nvPr/>
              </p:nvSpPr>
              <p:spPr>
                <a:xfrm rot="18524741" flipH="1">
                  <a:off x="1661852" y="9855323"/>
                  <a:ext cx="649910" cy="923976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02993850-BCE0-3CDE-3BCE-3F7C5DED94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88099" y="10587408"/>
                  <a:ext cx="475464" cy="33520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1C029BC5-DD0A-6ACC-6782-E0FD083C11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0833" y="10465516"/>
                  <a:ext cx="688054" cy="557467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87A3B1E8-1945-30AE-9D59-6A0573E1B129}"/>
                    </a:ext>
                  </a:extLst>
                </p:cNvPr>
                <p:cNvCxnSpPr>
                  <a:cxnSpLocks/>
                  <a:endCxn id="59" idx="3"/>
                </p:cNvCxnSpPr>
                <p:nvPr/>
              </p:nvCxnSpPr>
              <p:spPr>
                <a:xfrm>
                  <a:off x="1078886" y="11019218"/>
                  <a:ext cx="70070" cy="1122189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FE5070B3-C592-AAF3-A8F5-9E12C71EFD88}"/>
                    </a:ext>
                  </a:extLst>
                </p:cNvPr>
                <p:cNvSpPr/>
                <p:nvPr/>
              </p:nvSpPr>
              <p:spPr>
                <a:xfrm>
                  <a:off x="-229676" y="8483998"/>
                  <a:ext cx="2536874" cy="2447778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6BA34D8-7A29-4C11-C8C6-40EFADFB57DD}"/>
                    </a:ext>
                  </a:extLst>
                </p:cNvPr>
                <p:cNvSpPr/>
                <p:nvPr/>
              </p:nvSpPr>
              <p:spPr>
                <a:xfrm>
                  <a:off x="605544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: Top Corners Rounded 58">
                  <a:extLst>
                    <a:ext uri="{FF2B5EF4-FFF2-40B4-BE49-F238E27FC236}">
                      <a16:creationId xmlns:a16="http://schemas.microsoft.com/office/drawing/2014/main" id="{0C7C2DC2-401A-5C79-1927-D34AFD955A3B}"/>
                    </a:ext>
                  </a:extLst>
                </p:cNvPr>
                <p:cNvSpPr/>
                <p:nvPr/>
              </p:nvSpPr>
              <p:spPr>
                <a:xfrm>
                  <a:off x="814209" y="12141407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503F7A85-C120-4A8C-9F22-D5B76A298D58}"/>
                    </a:ext>
                  </a:extLst>
                </p:cNvPr>
                <p:cNvSpPr/>
                <p:nvPr/>
              </p:nvSpPr>
              <p:spPr>
                <a:xfrm rot="18965150">
                  <a:off x="250179" y="9782169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8" name="Freeform: Shape 447">
                  <a:extLst>
                    <a:ext uri="{FF2B5EF4-FFF2-40B4-BE49-F238E27FC236}">
                      <a16:creationId xmlns:a16="http://schemas.microsoft.com/office/drawing/2014/main" id="{5B602434-487B-B6AA-4865-14D4BCF31EB0}"/>
                    </a:ext>
                  </a:extLst>
                </p:cNvPr>
                <p:cNvSpPr/>
                <p:nvPr/>
              </p:nvSpPr>
              <p:spPr>
                <a:xfrm>
                  <a:off x="1179713" y="9624384"/>
                  <a:ext cx="70261" cy="179438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248C68AD-2E09-D729-6CF0-07DAA62A39B3}"/>
                    </a:ext>
                  </a:extLst>
                </p:cNvPr>
                <p:cNvSpPr/>
                <p:nvPr/>
              </p:nvSpPr>
              <p:spPr>
                <a:xfrm>
                  <a:off x="1488138" y="9209240"/>
                  <a:ext cx="261279" cy="25952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90BA9C37-1DE9-A5D7-248F-8E5F4D125109}"/>
                    </a:ext>
                  </a:extLst>
                </p:cNvPr>
                <p:cNvSpPr/>
                <p:nvPr/>
              </p:nvSpPr>
              <p:spPr>
                <a:xfrm>
                  <a:off x="686906" y="929206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1557D650-38B6-878C-7143-821D45E2D339}"/>
                    </a:ext>
                  </a:extLst>
                </p:cNvPr>
                <p:cNvSpPr/>
                <p:nvPr/>
              </p:nvSpPr>
              <p:spPr>
                <a:xfrm>
                  <a:off x="1584007" y="9286611"/>
                  <a:ext cx="100007" cy="130463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453" name="Straight Connector 452">
                  <a:extLst>
                    <a:ext uri="{FF2B5EF4-FFF2-40B4-BE49-F238E27FC236}">
                      <a16:creationId xmlns:a16="http://schemas.microsoft.com/office/drawing/2014/main" id="{461D404D-BD08-33B3-1A0B-175A283907D4}"/>
                    </a:ext>
                  </a:extLst>
                </p:cNvPr>
                <p:cNvCxnSpPr>
                  <a:cxnSpLocks/>
                  <a:endCxn id="454" idx="3"/>
                </p:cNvCxnSpPr>
                <p:nvPr/>
              </p:nvCxnSpPr>
              <p:spPr>
                <a:xfrm>
                  <a:off x="1744888" y="10935112"/>
                  <a:ext cx="23377" cy="1183581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4" name="Rectangle: Top Corners Rounded 453">
                  <a:extLst>
                    <a:ext uri="{FF2B5EF4-FFF2-40B4-BE49-F238E27FC236}">
                      <a16:creationId xmlns:a16="http://schemas.microsoft.com/office/drawing/2014/main" id="{E0EF62FD-F7F4-0F8B-C89C-92CD1CBED53A}"/>
                    </a:ext>
                  </a:extLst>
                </p:cNvPr>
                <p:cNvSpPr/>
                <p:nvPr/>
              </p:nvSpPr>
              <p:spPr>
                <a:xfrm>
                  <a:off x="1433516" y="12118694"/>
                  <a:ext cx="669495" cy="200309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7545E32-F7FB-0BAF-F44E-6428C0E5ED76}"/>
                </a:ext>
              </a:extLst>
            </p:cNvPr>
            <p:cNvSpPr/>
            <p:nvPr/>
          </p:nvSpPr>
          <p:spPr>
            <a:xfrm>
              <a:off x="4178699" y="6339747"/>
              <a:ext cx="2203153" cy="82405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A53E78E-C149-C25B-A98F-4B3D718800E1}"/>
                </a:ext>
              </a:extLst>
            </p:cNvPr>
            <p:cNvGrpSpPr/>
            <p:nvPr/>
          </p:nvGrpSpPr>
          <p:grpSpPr>
            <a:xfrm>
              <a:off x="5284902" y="6347744"/>
              <a:ext cx="1054010" cy="1558727"/>
              <a:chOff x="5284902" y="6347744"/>
              <a:chExt cx="1054010" cy="1558727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019376C-10EB-079B-CF61-E17B3A9CCC84}"/>
                  </a:ext>
                </a:extLst>
              </p:cNvPr>
              <p:cNvSpPr/>
              <p:nvPr/>
            </p:nvSpPr>
            <p:spPr>
              <a:xfrm rot="20615175" flipH="1">
                <a:off x="5462558" y="6571117"/>
                <a:ext cx="876354" cy="133535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4C231C7A-D3E1-388F-29AD-788BA17DB7B6}"/>
                  </a:ext>
                </a:extLst>
              </p:cNvPr>
              <p:cNvSpPr/>
              <p:nvPr/>
            </p:nvSpPr>
            <p:spPr>
              <a:xfrm rot="20615175" flipH="1">
                <a:off x="5388604" y="6455682"/>
                <a:ext cx="751682" cy="1264289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C257FCA-2CEB-B80D-7430-985F6C5D953C}"/>
                  </a:ext>
                </a:extLst>
              </p:cNvPr>
              <p:cNvSpPr/>
              <p:nvPr/>
            </p:nvSpPr>
            <p:spPr>
              <a:xfrm rot="20615175" flipH="1">
                <a:off x="5284902" y="6347744"/>
                <a:ext cx="636109" cy="1184424"/>
              </a:xfrm>
              <a:custGeom>
                <a:avLst/>
                <a:gdLst>
                  <a:gd name="connsiteX0" fmla="*/ 983200 w 1326703"/>
                  <a:gd name="connsiteY0" fmla="*/ 0 h 1897340"/>
                  <a:gd name="connsiteX1" fmla="*/ 1275573 w 1326703"/>
                  <a:gd name="connsiteY1" fmla="*/ 42650 h 1897340"/>
                  <a:gd name="connsiteX2" fmla="*/ 1326703 w 1326703"/>
                  <a:gd name="connsiteY2" fmla="*/ 60707 h 1897340"/>
                  <a:gd name="connsiteX3" fmla="*/ 1299167 w 1326703"/>
                  <a:gd name="connsiteY3" fmla="*/ 62048 h 1897340"/>
                  <a:gd name="connsiteX4" fmla="*/ 416493 w 1326703"/>
                  <a:gd name="connsiteY4" fmla="*/ 1005820 h 1897340"/>
                  <a:gd name="connsiteX5" fmla="*/ 1016987 w 1326703"/>
                  <a:gd name="connsiteY5" fmla="*/ 1879939 h 1897340"/>
                  <a:gd name="connsiteX6" fmla="*/ 1056191 w 1326703"/>
                  <a:gd name="connsiteY6" fmla="*/ 1893784 h 1897340"/>
                  <a:gd name="connsiteX7" fmla="*/ 983200 w 1326703"/>
                  <a:gd name="connsiteY7" fmla="*/ 1897340 h 1897340"/>
                  <a:gd name="connsiteX8" fmla="*/ 0 w 1326703"/>
                  <a:gd name="connsiteY8" fmla="*/ 948670 h 1897340"/>
                  <a:gd name="connsiteX9" fmla="*/ 983200 w 1326703"/>
                  <a:gd name="connsiteY9" fmla="*/ 0 h 1897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26703" h="1897340">
                    <a:moveTo>
                      <a:pt x="983200" y="0"/>
                    </a:moveTo>
                    <a:cubicBezTo>
                      <a:pt x="1085014" y="0"/>
                      <a:pt x="1183213" y="14932"/>
                      <a:pt x="1275573" y="42650"/>
                    </a:cubicBezTo>
                    <a:lnTo>
                      <a:pt x="1326703" y="60707"/>
                    </a:lnTo>
                    <a:lnTo>
                      <a:pt x="1299167" y="62048"/>
                    </a:lnTo>
                    <a:cubicBezTo>
                      <a:pt x="803382" y="110630"/>
                      <a:pt x="416493" y="514630"/>
                      <a:pt x="416493" y="1005820"/>
                    </a:cubicBezTo>
                    <a:cubicBezTo>
                      <a:pt x="416493" y="1398772"/>
                      <a:pt x="664102" y="1735923"/>
                      <a:pt x="1016987" y="1879939"/>
                    </a:cubicBezTo>
                    <a:lnTo>
                      <a:pt x="1056191" y="1893784"/>
                    </a:lnTo>
                    <a:lnTo>
                      <a:pt x="983200" y="1897340"/>
                    </a:lnTo>
                    <a:cubicBezTo>
                      <a:pt x="440194" y="1897340"/>
                      <a:pt x="0" y="1472606"/>
                      <a:pt x="0" y="948670"/>
                    </a:cubicBezTo>
                    <a:cubicBezTo>
                      <a:pt x="0" y="424734"/>
                      <a:pt x="440194" y="0"/>
                      <a:pt x="983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-493619" y="3501083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-111989" y="3360157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 flipH="1">
            <a:off x="8926488" y="2830808"/>
            <a:ext cx="323586" cy="236726"/>
          </a:xfrm>
          <a:prstGeom prst="rect">
            <a:avLst/>
          </a:prstGeom>
        </p:spPr>
      </p:pic>
      <p:sp>
        <p:nvSpPr>
          <p:cNvPr id="41" name="Arc 40">
            <a:extLst>
              <a:ext uri="{FF2B5EF4-FFF2-40B4-BE49-F238E27FC236}">
                <a16:creationId xmlns:a16="http://schemas.microsoft.com/office/drawing/2014/main" id="{6AEE5648-3D37-CC73-D828-07B8486EBCF6}"/>
              </a:ext>
            </a:extLst>
          </p:cNvPr>
          <p:cNvSpPr/>
          <p:nvPr/>
        </p:nvSpPr>
        <p:spPr>
          <a:xfrm rot="21420234">
            <a:off x="9048926" y="1785899"/>
            <a:ext cx="834999" cy="198805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1D3D38F7-4866-2BFF-177E-B02E4A54BB87}"/>
              </a:ext>
            </a:extLst>
          </p:cNvPr>
          <p:cNvSpPr/>
          <p:nvPr/>
        </p:nvSpPr>
        <p:spPr>
          <a:xfrm rot="179766" flipH="1">
            <a:off x="8167559" y="1763696"/>
            <a:ext cx="834999" cy="198805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AIVoiceGenerator_com_25-12-2024T16_12_14_ F">
            <a:hlinkClick r:id="" action="ppaction://media"/>
            <a:extLst>
              <a:ext uri="{FF2B5EF4-FFF2-40B4-BE49-F238E27FC236}">
                <a16:creationId xmlns:a16="http://schemas.microsoft.com/office/drawing/2014/main" id="{2C4D5D4B-15D5-3CDA-B0E6-C9E6103662F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B769D934-D671-5987-662A-D1FCE7E89BE3}"/>
              </a:ext>
            </a:extLst>
          </p:cNvPr>
          <p:cNvGrpSpPr/>
          <p:nvPr/>
        </p:nvGrpSpPr>
        <p:grpSpPr>
          <a:xfrm>
            <a:off x="6989560" y="3415382"/>
            <a:ext cx="731825" cy="414991"/>
            <a:chOff x="8792439" y="4037833"/>
            <a:chExt cx="731825" cy="414991"/>
          </a:xfrm>
        </p:grpSpPr>
        <p:sp>
          <p:nvSpPr>
            <p:cNvPr id="45" name="Block Arc 44">
              <a:extLst>
                <a:ext uri="{FF2B5EF4-FFF2-40B4-BE49-F238E27FC236}">
                  <a16:creationId xmlns:a16="http://schemas.microsoft.com/office/drawing/2014/main" id="{0E1AAAAA-979A-4919-3CC2-277E6C226BE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FE91E06D-7796-6AB0-14DB-582CDAD6E712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93">
              <a:extLst>
                <a:ext uri="{FF2B5EF4-FFF2-40B4-BE49-F238E27FC236}">
                  <a16:creationId xmlns:a16="http://schemas.microsoft.com/office/drawing/2014/main" id="{2A957D3F-9E61-7630-0FBB-47023D534121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01074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56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DBD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7F7ADB-54AA-9FD5-FE9D-E93547ACE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Summing Junction 11">
            <a:extLst>
              <a:ext uri="{FF2B5EF4-FFF2-40B4-BE49-F238E27FC236}">
                <a16:creationId xmlns:a16="http://schemas.microsoft.com/office/drawing/2014/main" id="{355E2D81-9B3B-D1EE-77CA-A677B005CE07}"/>
              </a:ext>
            </a:extLst>
          </p:cNvPr>
          <p:cNvSpPr/>
          <p:nvPr/>
        </p:nvSpPr>
        <p:spPr>
          <a:xfrm>
            <a:off x="-7315419" y="-4238155"/>
            <a:ext cx="10844815" cy="3209519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96C012E8-6D35-B2A9-7454-2EFDC712BB89}"/>
              </a:ext>
            </a:extLst>
          </p:cNvPr>
          <p:cNvGrpSpPr/>
          <p:nvPr/>
        </p:nvGrpSpPr>
        <p:grpSpPr>
          <a:xfrm>
            <a:off x="-3184008" y="515226"/>
            <a:ext cx="1383651" cy="2171230"/>
            <a:chOff x="10587802" y="404382"/>
            <a:chExt cx="1383651" cy="2171230"/>
          </a:xfrm>
        </p:grpSpPr>
        <p:grpSp>
          <p:nvGrpSpPr>
            <p:cNvPr id="461" name="Group 460">
              <a:extLst>
                <a:ext uri="{FF2B5EF4-FFF2-40B4-BE49-F238E27FC236}">
                  <a16:creationId xmlns:a16="http://schemas.microsoft.com/office/drawing/2014/main" id="{EE1A2C37-6568-A44F-CA10-935A0D4DB09B}"/>
                </a:ext>
              </a:extLst>
            </p:cNvPr>
            <p:cNvGrpSpPr/>
            <p:nvPr/>
          </p:nvGrpSpPr>
          <p:grpSpPr>
            <a:xfrm>
              <a:off x="10587802" y="442194"/>
              <a:ext cx="1383651" cy="2133418"/>
              <a:chOff x="10587802" y="442194"/>
              <a:chExt cx="1383651" cy="2133418"/>
            </a:xfrm>
          </p:grpSpPr>
          <p:grpSp>
            <p:nvGrpSpPr>
              <p:cNvPr id="463" name="Group 462">
                <a:extLst>
                  <a:ext uri="{FF2B5EF4-FFF2-40B4-BE49-F238E27FC236}">
                    <a16:creationId xmlns:a16="http://schemas.microsoft.com/office/drawing/2014/main" id="{6921648E-707A-0031-0CAB-17703D259863}"/>
                  </a:ext>
                </a:extLst>
              </p:cNvPr>
              <p:cNvGrpSpPr/>
              <p:nvPr/>
            </p:nvGrpSpPr>
            <p:grpSpPr>
              <a:xfrm>
                <a:off x="10587802" y="442194"/>
                <a:ext cx="1383651" cy="2133418"/>
                <a:chOff x="9998924" y="3409395"/>
                <a:chExt cx="1383651" cy="2133418"/>
              </a:xfrm>
            </p:grpSpPr>
            <p:grpSp>
              <p:nvGrpSpPr>
                <p:cNvPr id="465" name="Group 464">
                  <a:extLst>
                    <a:ext uri="{FF2B5EF4-FFF2-40B4-BE49-F238E27FC236}">
                      <a16:creationId xmlns:a16="http://schemas.microsoft.com/office/drawing/2014/main" id="{AF59C7A9-7E5D-3A6B-E99E-8748160C119E}"/>
                    </a:ext>
                  </a:extLst>
                </p:cNvPr>
                <p:cNvGrpSpPr/>
                <p:nvPr/>
              </p:nvGrpSpPr>
              <p:grpSpPr>
                <a:xfrm>
                  <a:off x="9998924" y="4582291"/>
                  <a:ext cx="918640" cy="960522"/>
                  <a:chOff x="10127150" y="4575203"/>
                  <a:chExt cx="918640" cy="960522"/>
                </a:xfrm>
              </p:grpSpPr>
              <p:cxnSp>
                <p:nvCxnSpPr>
                  <p:cNvPr id="487" name="Straight Connector 486">
                    <a:extLst>
                      <a:ext uri="{FF2B5EF4-FFF2-40B4-BE49-F238E27FC236}">
                        <a16:creationId xmlns:a16="http://schemas.microsoft.com/office/drawing/2014/main" id="{42B6F0CB-870F-B1D6-D6C5-741A2FA6AF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667732" y="4818159"/>
                    <a:ext cx="19885" cy="673312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488" name="Straight Connector 487">
                    <a:extLst>
                      <a:ext uri="{FF2B5EF4-FFF2-40B4-BE49-F238E27FC236}">
                        <a16:creationId xmlns:a16="http://schemas.microsoft.com/office/drawing/2014/main" id="{8E0C35BF-A260-3238-E3AC-D8BB030C00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346960" y="4740309"/>
                    <a:ext cx="19319" cy="683047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499" name="Rectangle: Top Corners Rounded 498">
                    <a:extLst>
                      <a:ext uri="{FF2B5EF4-FFF2-40B4-BE49-F238E27FC236}">
                        <a16:creationId xmlns:a16="http://schemas.microsoft.com/office/drawing/2014/main" id="{5EFA9986-1B80-86FD-68B8-30FE610CAE98}"/>
                      </a:ext>
                    </a:extLst>
                  </p:cNvPr>
                  <p:cNvSpPr/>
                  <p:nvPr/>
                </p:nvSpPr>
                <p:spPr>
                  <a:xfrm flipH="1">
                    <a:off x="10127150" y="533893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0" name="Rectangle: Top Corners Rounded 499">
                    <a:extLst>
                      <a:ext uri="{FF2B5EF4-FFF2-40B4-BE49-F238E27FC236}">
                        <a16:creationId xmlns:a16="http://schemas.microsoft.com/office/drawing/2014/main" id="{AFFA5A16-8447-BFC6-99BA-BB287ACD1FB2}"/>
                      </a:ext>
                    </a:extLst>
                  </p:cNvPr>
                  <p:cNvSpPr/>
                  <p:nvPr/>
                </p:nvSpPr>
                <p:spPr>
                  <a:xfrm flipH="1">
                    <a:off x="10438075" y="5430873"/>
                    <a:ext cx="350446" cy="104852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01" name="Straight Connector 500">
                    <a:extLst>
                      <a:ext uri="{FF2B5EF4-FFF2-40B4-BE49-F238E27FC236}">
                        <a16:creationId xmlns:a16="http://schemas.microsoft.com/office/drawing/2014/main" id="{104F4403-2141-08B5-E347-00903EDCD3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328057" y="4575203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502" name="Straight Connector 501">
                    <a:extLst>
                      <a:ext uri="{FF2B5EF4-FFF2-40B4-BE49-F238E27FC236}">
                        <a16:creationId xmlns:a16="http://schemas.microsoft.com/office/drawing/2014/main" id="{1257BFAD-3EE5-9657-1542-56CD59DEF5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652444" y="4645642"/>
                    <a:ext cx="393346" cy="18550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</p:grpSp>
            <p:grpSp>
              <p:nvGrpSpPr>
                <p:cNvPr id="466" name="Group 465">
                  <a:extLst>
                    <a:ext uri="{FF2B5EF4-FFF2-40B4-BE49-F238E27FC236}">
                      <a16:creationId xmlns:a16="http://schemas.microsoft.com/office/drawing/2014/main" id="{4FF40B3E-4091-8AE1-F388-482E83670DD0}"/>
                    </a:ext>
                  </a:extLst>
                </p:cNvPr>
                <p:cNvGrpSpPr/>
                <p:nvPr/>
              </p:nvGrpSpPr>
              <p:grpSpPr>
                <a:xfrm>
                  <a:off x="10054654" y="3409395"/>
                  <a:ext cx="1327921" cy="1292632"/>
                  <a:chOff x="6715464" y="3254124"/>
                  <a:chExt cx="1534625" cy="1493841"/>
                </a:xfrm>
              </p:grpSpPr>
              <p:grpSp>
                <p:nvGrpSpPr>
                  <p:cNvPr id="469" name="Group 468">
                    <a:extLst>
                      <a:ext uri="{FF2B5EF4-FFF2-40B4-BE49-F238E27FC236}">
                        <a16:creationId xmlns:a16="http://schemas.microsoft.com/office/drawing/2014/main" id="{0F2C5896-803D-4AE2-F0EF-D00D7B15DE03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715464" y="3254124"/>
                    <a:ext cx="1534625" cy="1493841"/>
                    <a:chOff x="3101939" y="4851431"/>
                    <a:chExt cx="2536874" cy="2469456"/>
                  </a:xfrm>
                </p:grpSpPr>
                <p:sp>
                  <p:nvSpPr>
                    <p:cNvPr id="471" name="Oval 470">
                      <a:extLst>
                        <a:ext uri="{FF2B5EF4-FFF2-40B4-BE49-F238E27FC236}">
                          <a16:creationId xmlns:a16="http://schemas.microsoft.com/office/drawing/2014/main" id="{D74BE0F8-38EC-10A9-AA65-F7FEA97544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1939" y="4851431"/>
                      <a:ext cx="2536874" cy="2447775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2" name="Oval 471">
                      <a:extLst>
                        <a:ext uri="{FF2B5EF4-FFF2-40B4-BE49-F238E27FC236}">
                          <a16:creationId xmlns:a16="http://schemas.microsoft.com/office/drawing/2014/main" id="{6B5BEDFC-AD23-8EE3-978E-167CD15672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9044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78" name="Freeform: Shape 477">
                      <a:extLst>
                        <a:ext uri="{FF2B5EF4-FFF2-40B4-BE49-F238E27FC236}">
                          <a16:creationId xmlns:a16="http://schemas.microsoft.com/office/drawing/2014/main" id="{22DCC8A8-5DD4-796C-91D9-5FFEDADA3570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4760275" y="6835060"/>
                      <a:ext cx="620241" cy="485827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20241" h="485827">
                          <a:moveTo>
                            <a:pt x="0" y="0"/>
                          </a:moveTo>
                          <a:cubicBezTo>
                            <a:pt x="74612" y="141288"/>
                            <a:pt x="430213" y="328613"/>
                            <a:pt x="533400" y="409575"/>
                          </a:cubicBezTo>
                          <a:cubicBezTo>
                            <a:pt x="636587" y="490537"/>
                            <a:pt x="619125" y="485775"/>
                            <a:pt x="619125" y="485775"/>
                          </a:cubicBezTo>
                          <a:lnTo>
                            <a:pt x="619125" y="48577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3" name="Freeform: Shape 482">
                      <a:extLst>
                        <a:ext uri="{FF2B5EF4-FFF2-40B4-BE49-F238E27FC236}">
                          <a16:creationId xmlns:a16="http://schemas.microsoft.com/office/drawing/2014/main" id="{F6D51DA7-E9B7-132C-1898-B4ABC961D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5867" y="6183905"/>
                      <a:ext cx="184935" cy="190500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4" name="Oval 483">
                      <a:extLst>
                        <a:ext uri="{FF2B5EF4-FFF2-40B4-BE49-F238E27FC236}">
                          <a16:creationId xmlns:a16="http://schemas.microsoft.com/office/drawing/2014/main" id="{608CEC93-FB89-08A5-48C1-F03484DE3A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21637" y="573957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5" name="Oval 484">
                      <a:extLst>
                        <a:ext uri="{FF2B5EF4-FFF2-40B4-BE49-F238E27FC236}">
                          <a16:creationId xmlns:a16="http://schemas.microsoft.com/office/drawing/2014/main" id="{B779DFC4-E17B-1A08-A1AC-3365A02758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9923" y="580237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486" name="Oval 485">
                      <a:extLst>
                        <a:ext uri="{FF2B5EF4-FFF2-40B4-BE49-F238E27FC236}">
                          <a16:creationId xmlns:a16="http://schemas.microsoft.com/office/drawing/2014/main" id="{32C1838D-E72A-9230-4A60-B86576DE38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52279" y="5796755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470" name="Freeform: Shape 469">
                    <a:extLst>
                      <a:ext uri="{FF2B5EF4-FFF2-40B4-BE49-F238E27FC236}">
                        <a16:creationId xmlns:a16="http://schemas.microsoft.com/office/drawing/2014/main" id="{04783542-3F04-88CE-186B-14917DBCDA43}"/>
                      </a:ext>
                    </a:extLst>
                  </p:cNvPr>
                  <p:cNvSpPr/>
                  <p:nvPr/>
                </p:nvSpPr>
                <p:spPr>
                  <a:xfrm rot="21346442">
                    <a:off x="8016684" y="3561642"/>
                    <a:ext cx="205192" cy="305266"/>
                  </a:xfrm>
                  <a:custGeom>
                    <a:avLst/>
                    <a:gdLst>
                      <a:gd name="connsiteX0" fmla="*/ 0 w 205192"/>
                      <a:gd name="connsiteY0" fmla="*/ 0 h 305266"/>
                      <a:gd name="connsiteX1" fmla="*/ 95531 w 205192"/>
                      <a:gd name="connsiteY1" fmla="*/ 0 h 305266"/>
                      <a:gd name="connsiteX2" fmla="*/ 149297 w 205192"/>
                      <a:gd name="connsiteY2" fmla="*/ 95577 h 305266"/>
                      <a:gd name="connsiteX3" fmla="*/ 194007 w 205192"/>
                      <a:gd name="connsiteY3" fmla="*/ 234551 h 305266"/>
                      <a:gd name="connsiteX4" fmla="*/ 205192 w 205192"/>
                      <a:gd name="connsiteY4" fmla="*/ 305266 h 305266"/>
                      <a:gd name="connsiteX5" fmla="*/ 0 w 205192"/>
                      <a:gd name="connsiteY5" fmla="*/ 305266 h 305266"/>
                      <a:gd name="connsiteX6" fmla="*/ 0 w 205192"/>
                      <a:gd name="connsiteY6" fmla="*/ 0 h 30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192" h="305266">
                        <a:moveTo>
                          <a:pt x="0" y="0"/>
                        </a:moveTo>
                        <a:lnTo>
                          <a:pt x="95531" y="0"/>
                        </a:lnTo>
                        <a:lnTo>
                          <a:pt x="149297" y="95577"/>
                        </a:lnTo>
                        <a:cubicBezTo>
                          <a:pt x="168711" y="139865"/>
                          <a:pt x="183786" y="186355"/>
                          <a:pt x="194007" y="234551"/>
                        </a:cubicBezTo>
                        <a:lnTo>
                          <a:pt x="205192" y="305266"/>
                        </a:lnTo>
                        <a:lnTo>
                          <a:pt x="0" y="30526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ysClr val="windowText" lastClr="000000"/>
                  </a:solidFill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67" name="Freeform: Shape 466">
                  <a:extLst>
                    <a:ext uri="{FF2B5EF4-FFF2-40B4-BE49-F238E27FC236}">
                      <a16:creationId xmlns:a16="http://schemas.microsoft.com/office/drawing/2014/main" id="{CA803464-CA6D-2111-7B6D-FF4A035906E9}"/>
                    </a:ext>
                  </a:extLst>
                </p:cNvPr>
                <p:cNvSpPr/>
                <p:nvPr/>
              </p:nvSpPr>
              <p:spPr>
                <a:xfrm rot="20295679" flipH="1">
                  <a:off x="10898194" y="4276410"/>
                  <a:ext cx="340194" cy="483654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8" name="Arc 467">
                  <a:extLst>
                    <a:ext uri="{FF2B5EF4-FFF2-40B4-BE49-F238E27FC236}">
                      <a16:creationId xmlns:a16="http://schemas.microsoft.com/office/drawing/2014/main" id="{60BC9D62-D71A-6F05-8F4B-3D23B3105701}"/>
                    </a:ext>
                  </a:extLst>
                </p:cNvPr>
                <p:cNvSpPr/>
                <p:nvPr/>
              </p:nvSpPr>
              <p:spPr>
                <a:xfrm rot="9673180">
                  <a:off x="10636493" y="4243615"/>
                  <a:ext cx="107291" cy="45719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1E492F34-3328-511F-CA3A-AA1A207FACD5}"/>
                  </a:ext>
                </a:extLst>
              </p:cNvPr>
              <p:cNvSpPr/>
              <p:nvPr/>
            </p:nvSpPr>
            <p:spPr>
              <a:xfrm rot="233026" flipH="1">
                <a:off x="10671288" y="665307"/>
                <a:ext cx="136316" cy="290086"/>
              </a:xfrm>
              <a:custGeom>
                <a:avLst/>
                <a:gdLst>
                  <a:gd name="connsiteX0" fmla="*/ 27335 w 122225"/>
                  <a:gd name="connsiteY0" fmla="*/ 0 h 264148"/>
                  <a:gd name="connsiteX1" fmla="*/ 0 w 122225"/>
                  <a:gd name="connsiteY1" fmla="*/ 0 h 264148"/>
                  <a:gd name="connsiteX2" fmla="*/ 43973 w 122225"/>
                  <a:gd name="connsiteY2" fmla="*/ 88634 h 264148"/>
                  <a:gd name="connsiteX3" fmla="*/ 82660 w 122225"/>
                  <a:gd name="connsiteY3" fmla="*/ 224990 h 264148"/>
                  <a:gd name="connsiteX4" fmla="*/ 88122 w 122225"/>
                  <a:gd name="connsiteY4" fmla="*/ 264148 h 264148"/>
                  <a:gd name="connsiteX5" fmla="*/ 122225 w 122225"/>
                  <a:gd name="connsiteY5" fmla="*/ 264148 h 264148"/>
                  <a:gd name="connsiteX6" fmla="*/ 112547 w 122225"/>
                  <a:gd name="connsiteY6" fmla="*/ 202958 h 264148"/>
                  <a:gd name="connsiteX7" fmla="*/ 73859 w 122225"/>
                  <a:gd name="connsiteY7" fmla="*/ 82703 h 264148"/>
                  <a:gd name="connsiteX8" fmla="*/ 27335 w 122225"/>
                  <a:gd name="connsiteY8" fmla="*/ 0 h 264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225" h="264148">
                    <a:moveTo>
                      <a:pt x="27335" y="0"/>
                    </a:moveTo>
                    <a:lnTo>
                      <a:pt x="0" y="0"/>
                    </a:lnTo>
                    <a:lnTo>
                      <a:pt x="43973" y="88634"/>
                    </a:lnTo>
                    <a:cubicBezTo>
                      <a:pt x="60772" y="132088"/>
                      <a:pt x="73816" y="177702"/>
                      <a:pt x="82660" y="224990"/>
                    </a:cubicBezTo>
                    <a:lnTo>
                      <a:pt x="88122" y="264148"/>
                    </a:lnTo>
                    <a:lnTo>
                      <a:pt x="122225" y="264148"/>
                    </a:lnTo>
                    <a:lnTo>
                      <a:pt x="112547" y="202958"/>
                    </a:lnTo>
                    <a:cubicBezTo>
                      <a:pt x="103703" y="161254"/>
                      <a:pt x="90658" y="121026"/>
                      <a:pt x="73859" y="82703"/>
                    </a:cubicBezTo>
                    <a:lnTo>
                      <a:pt x="27335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995FE2-4BB4-9DF3-74A0-3C0088AFF6E9}"/>
                </a:ext>
              </a:extLst>
            </p:cNvPr>
            <p:cNvSpPr/>
            <p:nvPr/>
          </p:nvSpPr>
          <p:spPr>
            <a:xfrm>
              <a:off x="10742129" y="404382"/>
              <a:ext cx="1116134" cy="315649"/>
            </a:xfrm>
            <a:custGeom>
              <a:avLst/>
              <a:gdLst>
                <a:gd name="connsiteX0" fmla="*/ 647190 w 1294381"/>
                <a:gd name="connsiteY0" fmla="*/ 0 h 358077"/>
                <a:gd name="connsiteX1" fmla="*/ 1273778 w 1294381"/>
                <a:gd name="connsiteY1" fmla="*/ 321453 h 358077"/>
                <a:gd name="connsiteX2" fmla="*/ 1294381 w 1294381"/>
                <a:gd name="connsiteY2" fmla="*/ 358077 h 358077"/>
                <a:gd name="connsiteX3" fmla="*/ 0 w 1294381"/>
                <a:gd name="connsiteY3" fmla="*/ 358077 h 358077"/>
                <a:gd name="connsiteX4" fmla="*/ 20602 w 1294381"/>
                <a:gd name="connsiteY4" fmla="*/ 321453 h 358077"/>
                <a:gd name="connsiteX5" fmla="*/ 647190 w 1294381"/>
                <a:gd name="connsiteY5" fmla="*/ 0 h 35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4381" h="358077">
                  <a:moveTo>
                    <a:pt x="647190" y="0"/>
                  </a:moveTo>
                  <a:cubicBezTo>
                    <a:pt x="908020" y="0"/>
                    <a:pt x="1137984" y="127511"/>
                    <a:pt x="1273778" y="321453"/>
                  </a:cubicBezTo>
                  <a:lnTo>
                    <a:pt x="1294381" y="358077"/>
                  </a:lnTo>
                  <a:lnTo>
                    <a:pt x="0" y="358077"/>
                  </a:lnTo>
                  <a:lnTo>
                    <a:pt x="20602" y="321453"/>
                  </a:lnTo>
                  <a:cubicBezTo>
                    <a:pt x="156396" y="127511"/>
                    <a:pt x="386360" y="0"/>
                    <a:pt x="647190" y="0"/>
                  </a:cubicBezTo>
                  <a:close/>
                </a:path>
              </a:pathLst>
            </a:custGeom>
            <a:solidFill>
              <a:schemeClr val="tx1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7FB4A01-F86A-B643-373C-A8A6C4AEFB0E}"/>
              </a:ext>
            </a:extLst>
          </p:cNvPr>
          <p:cNvGrpSpPr/>
          <p:nvPr/>
        </p:nvGrpSpPr>
        <p:grpSpPr>
          <a:xfrm>
            <a:off x="-2043266" y="2196076"/>
            <a:ext cx="1415536" cy="4037656"/>
            <a:chOff x="2221287" y="5757474"/>
            <a:chExt cx="1553383" cy="5292328"/>
          </a:xfrm>
        </p:grpSpPr>
        <p:sp>
          <p:nvSpPr>
            <p:cNvPr id="77" name="Rectangle 42">
              <a:extLst>
                <a:ext uri="{FF2B5EF4-FFF2-40B4-BE49-F238E27FC236}">
                  <a16:creationId xmlns:a16="http://schemas.microsoft.com/office/drawing/2014/main" id="{4D47D36B-14CF-F983-F498-8260C9E9B9C8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Rectangle 42">
              <a:extLst>
                <a:ext uri="{FF2B5EF4-FFF2-40B4-BE49-F238E27FC236}">
                  <a16:creationId xmlns:a16="http://schemas.microsoft.com/office/drawing/2014/main" id="{9383FB46-BD7A-8E2A-73D7-E9EA8A27D3D8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Rectangle 42">
              <a:extLst>
                <a:ext uri="{FF2B5EF4-FFF2-40B4-BE49-F238E27FC236}">
                  <a16:creationId xmlns:a16="http://schemas.microsoft.com/office/drawing/2014/main" id="{6F8C3D0C-9989-0F73-8D23-4CC5940115F5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Rectangle 402">
              <a:extLst>
                <a:ext uri="{FF2B5EF4-FFF2-40B4-BE49-F238E27FC236}">
                  <a16:creationId xmlns:a16="http://schemas.microsoft.com/office/drawing/2014/main" id="{07A8127F-9205-80F6-E967-B087BCFD04D5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402">
              <a:extLst>
                <a:ext uri="{FF2B5EF4-FFF2-40B4-BE49-F238E27FC236}">
                  <a16:creationId xmlns:a16="http://schemas.microsoft.com/office/drawing/2014/main" id="{DBF221DE-5986-76A5-8637-716BC513B5B4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402">
              <a:extLst>
                <a:ext uri="{FF2B5EF4-FFF2-40B4-BE49-F238E27FC236}">
                  <a16:creationId xmlns:a16="http://schemas.microsoft.com/office/drawing/2014/main" id="{F8EFF0A6-5981-1984-CE38-0AD976061D80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402">
              <a:extLst>
                <a:ext uri="{FF2B5EF4-FFF2-40B4-BE49-F238E27FC236}">
                  <a16:creationId xmlns:a16="http://schemas.microsoft.com/office/drawing/2014/main" id="{32B0708D-F1EF-BD5D-229D-97472F58AD7D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402">
              <a:extLst>
                <a:ext uri="{FF2B5EF4-FFF2-40B4-BE49-F238E27FC236}">
                  <a16:creationId xmlns:a16="http://schemas.microsoft.com/office/drawing/2014/main" id="{43835B77-8137-67CF-030D-DAFE55AAEFBE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42">
              <a:extLst>
                <a:ext uri="{FF2B5EF4-FFF2-40B4-BE49-F238E27FC236}">
                  <a16:creationId xmlns:a16="http://schemas.microsoft.com/office/drawing/2014/main" id="{D3A25CAD-877B-75FE-313D-9A328D0B240D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Cloud 2">
            <a:extLst>
              <a:ext uri="{FF2B5EF4-FFF2-40B4-BE49-F238E27FC236}">
                <a16:creationId xmlns:a16="http://schemas.microsoft.com/office/drawing/2014/main" id="{6DE283D2-9F63-218B-2C73-118ADF4A9B39}"/>
              </a:ext>
            </a:extLst>
          </p:cNvPr>
          <p:cNvSpPr/>
          <p:nvPr/>
        </p:nvSpPr>
        <p:spPr>
          <a:xfrm>
            <a:off x="4077965" y="87961"/>
            <a:ext cx="1105146" cy="4570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222DEC8C-CC40-8CEE-B92E-47F966227107}"/>
              </a:ext>
            </a:extLst>
          </p:cNvPr>
          <p:cNvSpPr/>
          <p:nvPr/>
        </p:nvSpPr>
        <p:spPr>
          <a:xfrm>
            <a:off x="10880760" y="-2024019"/>
            <a:ext cx="1747466" cy="68242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BF99F-4272-90AB-4F88-8C9F8E1AC269}"/>
              </a:ext>
            </a:extLst>
          </p:cNvPr>
          <p:cNvSpPr/>
          <p:nvPr/>
        </p:nvSpPr>
        <p:spPr>
          <a:xfrm>
            <a:off x="-3275134" y="2781048"/>
            <a:ext cx="17748158" cy="41936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569570-A756-34C6-C76D-9C85A82A7587}"/>
              </a:ext>
            </a:extLst>
          </p:cNvPr>
          <p:cNvGrpSpPr/>
          <p:nvPr/>
        </p:nvGrpSpPr>
        <p:grpSpPr>
          <a:xfrm>
            <a:off x="187205" y="76478"/>
            <a:ext cx="2323642" cy="3298911"/>
            <a:chOff x="33241" y="1503719"/>
            <a:chExt cx="2006718" cy="2848969"/>
          </a:xfrm>
        </p:grpSpPr>
        <p:sp>
          <p:nvSpPr>
            <p:cNvPr id="40" name="Cloud 39">
              <a:extLst>
                <a:ext uri="{FF2B5EF4-FFF2-40B4-BE49-F238E27FC236}">
                  <a16:creationId xmlns:a16="http://schemas.microsoft.com/office/drawing/2014/main" id="{C3C053CD-5BA3-6004-2BCF-A65D86779735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rapezoid 47">
              <a:extLst>
                <a:ext uri="{FF2B5EF4-FFF2-40B4-BE49-F238E27FC236}">
                  <a16:creationId xmlns:a16="http://schemas.microsoft.com/office/drawing/2014/main" id="{73EFE7F1-AC76-1E23-5774-F9DAA953E34C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4BCB9058-23D1-56C2-EFA9-2CA966808650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51D28348-74AA-8FC9-48FB-7806A0825BE2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B81B39CE-0B98-2703-FEF1-1768C8715B79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88B5352-2EF4-F0A0-4B47-EC4F4E872432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F063BE48-EEE8-2972-5D6E-D43A3C13DBD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32" name="Flowchart: Decision 212">
                  <a:extLst>
                    <a:ext uri="{FF2B5EF4-FFF2-40B4-BE49-F238E27FC236}">
                      <a16:creationId xmlns:a16="http://schemas.microsoft.com/office/drawing/2014/main" id="{80D87330-7EDC-5461-2E8C-73075AFBB05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D552DE10-1771-B00C-E192-81A04B3AA3E6}"/>
                    </a:ext>
                  </a:extLst>
                </p:cNvPr>
                <p:cNvCxnSpPr>
                  <a:cxnSpLocks/>
                  <a:stCxn id="132" idx="0"/>
                  <a:endCxn id="13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2E2FA66-B504-C585-A3AB-BB30F1481FA6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E0887AAA-0D89-5CDD-412C-0910F7C3448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A4BFEB2-0CC8-A6FA-19B3-08897AE595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92668EBB-820E-E062-3D89-D414EA6C73E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32EF264-8B79-1839-91CE-B0DFC5F0595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991B2007-F775-70A9-6A71-A1D07D105F2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25" name="Flowchart: Decision 212">
                  <a:extLst>
                    <a:ext uri="{FF2B5EF4-FFF2-40B4-BE49-F238E27FC236}">
                      <a16:creationId xmlns:a16="http://schemas.microsoft.com/office/drawing/2014/main" id="{83553626-E8F8-4843-CE3F-1001F203702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055D2E80-6AFD-254D-ABB6-47CCC2D6300A}"/>
                    </a:ext>
                  </a:extLst>
                </p:cNvPr>
                <p:cNvCxnSpPr>
                  <a:cxnSpLocks/>
                  <a:stCxn id="125" idx="0"/>
                  <a:endCxn id="12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4EE7F27-0381-747C-6F79-7F388A885F0B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93E0BAC-7E80-977B-4EDE-C816F584DDD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A807F41-F5E2-5110-C0AB-E253013AB85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AD50F55-C768-7F59-C222-0B2AD338C976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309BCC-72ED-D7F6-27FB-E939F13652E4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7C77B4E1-F4D7-D0FD-C1EC-E4BAA72950E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118" name="Flowchart: Decision 212">
                  <a:extLst>
                    <a:ext uri="{FF2B5EF4-FFF2-40B4-BE49-F238E27FC236}">
                      <a16:creationId xmlns:a16="http://schemas.microsoft.com/office/drawing/2014/main" id="{E47726D5-BEA6-4733-B8E6-1C499252C5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6FBD9F5F-4FEA-A7ED-FB52-6C1D57BC846C}"/>
                    </a:ext>
                  </a:extLst>
                </p:cNvPr>
                <p:cNvCxnSpPr>
                  <a:cxnSpLocks/>
                  <a:stCxn id="118" idx="0"/>
                  <a:endCxn id="11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B688A88-1538-F012-17D2-42D3F36C471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30744F52-8E3E-4B3D-0E11-25B1B59D860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0C1CBDC-F2F7-7B85-EBA3-684B384265C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CDC4C6B-288C-6368-2192-10F1AD35EA07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94B4DC0-E044-9CFC-F5CB-7AF9F954227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87E422-2EC2-8A30-86B5-D80CC890EBDD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3" name="Flowchart: Decision 212">
                  <a:extLst>
                    <a:ext uri="{FF2B5EF4-FFF2-40B4-BE49-F238E27FC236}">
                      <a16:creationId xmlns:a16="http://schemas.microsoft.com/office/drawing/2014/main" id="{9A9AC1E4-7A1E-B862-95F8-3B7C1F6A642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09A4750D-6A3D-62DA-6FCF-37670D3D11BA}"/>
                    </a:ext>
                  </a:extLst>
                </p:cNvPr>
                <p:cNvCxnSpPr>
                  <a:cxnSpLocks/>
                  <a:stCxn id="93" idx="0"/>
                  <a:endCxn id="9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0265EB-4C60-3842-A8FE-C181C41978FE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02630B5-AC86-A136-58A3-6A64725A6FF4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52779F2-6B0B-FC67-AB1E-8B93DEFB494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8911FC9-AABF-0FEB-5A82-A78A1ED833EE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BD09CCB-E2AD-38A0-B4DF-13D3A0E028A6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6BB1A5D-7A03-46B5-4D35-0C57BEE8295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6" name="Flowchart: Decision 212">
                  <a:extLst>
                    <a:ext uri="{FF2B5EF4-FFF2-40B4-BE49-F238E27FC236}">
                      <a16:creationId xmlns:a16="http://schemas.microsoft.com/office/drawing/2014/main" id="{DFA8EBC4-ECA7-BFC3-F884-AB223AAA738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4ACEEEF-83F0-6F50-0BF3-F56058F4B9D4}"/>
                    </a:ext>
                  </a:extLst>
                </p:cNvPr>
                <p:cNvCxnSpPr>
                  <a:cxnSpLocks/>
                  <a:stCxn id="86" idx="0"/>
                  <a:endCxn id="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3425CA1-87C4-9FFC-2173-8144C256CB8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4D5D645-843B-FBBA-F716-AB5AD211D34D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7ECDF577-7E5A-EE1F-0200-2F182EC1BC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623CEAC-C5F5-D964-49F9-323ED412311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4623F71-1B23-A234-99D9-E1F923078367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5283A6DB-03B2-653C-FF9A-F16A76038F3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5" name="Flowchart: Decision 212">
                  <a:extLst>
                    <a:ext uri="{FF2B5EF4-FFF2-40B4-BE49-F238E27FC236}">
                      <a16:creationId xmlns:a16="http://schemas.microsoft.com/office/drawing/2014/main" id="{A2299A5C-AB27-60A9-BA39-A01341C69D4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567706FC-612D-C4EC-2E14-6B4E8A5A612A}"/>
                    </a:ext>
                  </a:extLst>
                </p:cNvPr>
                <p:cNvCxnSpPr>
                  <a:cxnSpLocks/>
                  <a:stCxn id="75" idx="0"/>
                  <a:endCxn id="7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6EB08E0-1A8F-6657-3DAC-43177F3BDA5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963965E-B7A2-3109-9A1A-39BF9BA65622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3543A67-415A-BC04-0F18-3F09D4DF301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482A6F-E381-851D-532A-395B2565C018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96" name="Cloud 295">
            <a:extLst>
              <a:ext uri="{FF2B5EF4-FFF2-40B4-BE49-F238E27FC236}">
                <a16:creationId xmlns:a16="http://schemas.microsoft.com/office/drawing/2014/main" id="{E3D92E48-A399-D8FA-F4EE-99219263CDFF}"/>
              </a:ext>
            </a:extLst>
          </p:cNvPr>
          <p:cNvSpPr/>
          <p:nvPr/>
        </p:nvSpPr>
        <p:spPr>
          <a:xfrm>
            <a:off x="11690694" y="-114257"/>
            <a:ext cx="2394811" cy="990463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Sun 472">
            <a:extLst>
              <a:ext uri="{FF2B5EF4-FFF2-40B4-BE49-F238E27FC236}">
                <a16:creationId xmlns:a16="http://schemas.microsoft.com/office/drawing/2014/main" id="{AF1DC233-0722-C840-93FC-D7A430DD5286}"/>
              </a:ext>
            </a:extLst>
          </p:cNvPr>
          <p:cNvSpPr/>
          <p:nvPr/>
        </p:nvSpPr>
        <p:spPr>
          <a:xfrm>
            <a:off x="2136884" y="162765"/>
            <a:ext cx="628403" cy="628403"/>
          </a:xfrm>
          <a:prstGeom prst="sun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>
            <a:glow rad="25400">
              <a:srgbClr val="FFC000"/>
            </a:glo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8CE4AB9-856B-8E43-F242-6964C63ECBB6}"/>
              </a:ext>
            </a:extLst>
          </p:cNvPr>
          <p:cNvGrpSpPr/>
          <p:nvPr/>
        </p:nvGrpSpPr>
        <p:grpSpPr>
          <a:xfrm>
            <a:off x="-3275134" y="3125218"/>
            <a:ext cx="17696240" cy="3849451"/>
            <a:chOff x="0" y="4213639"/>
            <a:chExt cx="12156334" cy="2644359"/>
          </a:xfrm>
          <a:solidFill>
            <a:srgbClr val="4D1305"/>
          </a:solidFill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37D82C7-931D-CDF5-4E6B-B89FDAB7A183}"/>
                </a:ext>
              </a:extLst>
            </p:cNvPr>
            <p:cNvSpPr/>
            <p:nvPr/>
          </p:nvSpPr>
          <p:spPr>
            <a:xfrm>
              <a:off x="0" y="4213640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E5D97B1-A1D2-D6E0-0515-47932F4B3BEC}"/>
                </a:ext>
              </a:extLst>
            </p:cNvPr>
            <p:cNvSpPr/>
            <p:nvPr/>
          </p:nvSpPr>
          <p:spPr>
            <a:xfrm>
              <a:off x="103320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A90F670-9C98-2A14-3333-CD23221E655D}"/>
                </a:ext>
              </a:extLst>
            </p:cNvPr>
            <p:cNvSpPr/>
            <p:nvPr/>
          </p:nvSpPr>
          <p:spPr>
            <a:xfrm>
              <a:off x="1860160" y="422410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0F12E95-6FB3-5FED-FCBE-0D545CF56932}"/>
                </a:ext>
              </a:extLst>
            </p:cNvPr>
            <p:cNvSpPr/>
            <p:nvPr/>
          </p:nvSpPr>
          <p:spPr>
            <a:xfrm>
              <a:off x="266519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19FFE78-4B68-F50C-D0CA-012D21E833FF}"/>
                </a:ext>
              </a:extLst>
            </p:cNvPr>
            <p:cNvSpPr/>
            <p:nvPr/>
          </p:nvSpPr>
          <p:spPr>
            <a:xfrm>
              <a:off x="3449873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2A90CFE-17A7-7DF9-C155-9187D8F95BEB}"/>
                </a:ext>
              </a:extLst>
            </p:cNvPr>
            <p:cNvSpPr/>
            <p:nvPr/>
          </p:nvSpPr>
          <p:spPr>
            <a:xfrm>
              <a:off x="426654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6C010300-44E6-B065-E5A3-46718D023B22}"/>
                </a:ext>
              </a:extLst>
            </p:cNvPr>
            <p:cNvSpPr/>
            <p:nvPr/>
          </p:nvSpPr>
          <p:spPr>
            <a:xfrm>
              <a:off x="5034690" y="4213639"/>
              <a:ext cx="85947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76683F3-546E-595D-3631-A42E9136D95D}"/>
                </a:ext>
              </a:extLst>
            </p:cNvPr>
            <p:cNvSpPr/>
            <p:nvPr/>
          </p:nvSpPr>
          <p:spPr>
            <a:xfrm>
              <a:off x="5866434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050E1D2-9E52-7708-7300-CEDEBBF6E135}"/>
                </a:ext>
              </a:extLst>
            </p:cNvPr>
            <p:cNvSpPr/>
            <p:nvPr/>
          </p:nvSpPr>
          <p:spPr>
            <a:xfrm>
              <a:off x="6663556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247E8B97-D25D-703F-152B-22633EEA5FED}"/>
                </a:ext>
              </a:extLst>
            </p:cNvPr>
            <p:cNvSpPr/>
            <p:nvPr/>
          </p:nvSpPr>
          <p:spPr>
            <a:xfrm>
              <a:off x="7479848" y="4213639"/>
              <a:ext cx="87485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376EBEF-6FBA-BBD3-CDE6-A2F51314CD95}"/>
                </a:ext>
              </a:extLst>
            </p:cNvPr>
            <p:cNvSpPr/>
            <p:nvPr/>
          </p:nvSpPr>
          <p:spPr>
            <a:xfrm>
              <a:off x="8310584" y="4218895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ACBFC78-F18E-547D-73BC-87A70B417836}"/>
                </a:ext>
              </a:extLst>
            </p:cNvPr>
            <p:cNvSpPr/>
            <p:nvPr/>
          </p:nvSpPr>
          <p:spPr>
            <a:xfrm>
              <a:off x="9116560" y="4213639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A389097-CAF3-EDBA-DC27-FE96C4DFC5F1}"/>
                </a:ext>
              </a:extLst>
            </p:cNvPr>
            <p:cNvSpPr/>
            <p:nvPr/>
          </p:nvSpPr>
          <p:spPr>
            <a:xfrm>
              <a:off x="9924603" y="4224152"/>
              <a:ext cx="822201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1EEF55D-724C-E144-2317-7C03A410978A}"/>
                </a:ext>
              </a:extLst>
            </p:cNvPr>
            <p:cNvSpPr/>
            <p:nvPr/>
          </p:nvSpPr>
          <p:spPr>
            <a:xfrm>
              <a:off x="10728916" y="4213639"/>
              <a:ext cx="846723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19095E8-2C61-5981-574F-4D5966514F38}"/>
                </a:ext>
              </a:extLst>
            </p:cNvPr>
            <p:cNvSpPr/>
            <p:nvPr/>
          </p:nvSpPr>
          <p:spPr>
            <a:xfrm>
              <a:off x="11603927" y="4213639"/>
              <a:ext cx="552407" cy="263384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04900D-52B1-01C2-80C2-A5482DC06DBC}"/>
              </a:ext>
            </a:extLst>
          </p:cNvPr>
          <p:cNvSpPr/>
          <p:nvPr/>
        </p:nvSpPr>
        <p:spPr>
          <a:xfrm>
            <a:off x="-3275134" y="-3008671"/>
            <a:ext cx="17696240" cy="6313390"/>
          </a:xfrm>
          <a:custGeom>
            <a:avLst/>
            <a:gdLst>
              <a:gd name="connsiteX0" fmla="*/ 0 w 12156334"/>
              <a:gd name="connsiteY0" fmla="*/ 0 h 4336948"/>
              <a:gd name="connsiteX1" fmla="*/ 12156334 w 12156334"/>
              <a:gd name="connsiteY1" fmla="*/ 0 h 4336948"/>
              <a:gd name="connsiteX2" fmla="*/ 12156334 w 12156334"/>
              <a:gd name="connsiteY2" fmla="*/ 4336948 h 4336948"/>
              <a:gd name="connsiteX3" fmla="*/ 0 w 12156334"/>
              <a:gd name="connsiteY3" fmla="*/ 4336948 h 4336948"/>
              <a:gd name="connsiteX4" fmla="*/ 0 w 12156334"/>
              <a:gd name="connsiteY4" fmla="*/ 0 h 4336948"/>
              <a:gd name="connsiteX5" fmla="*/ 2263129 w 12156334"/>
              <a:gd name="connsiteY5" fmla="*/ 676400 h 4336948"/>
              <a:gd name="connsiteX6" fmla="*/ 658369 w 12156334"/>
              <a:gd name="connsiteY6" fmla="*/ 2281160 h 4336948"/>
              <a:gd name="connsiteX7" fmla="*/ 658369 w 12156334"/>
              <a:gd name="connsiteY7" fmla="*/ 3885919 h 4336948"/>
              <a:gd name="connsiteX8" fmla="*/ 11503183 w 12156334"/>
              <a:gd name="connsiteY8" fmla="*/ 3885919 h 4336948"/>
              <a:gd name="connsiteX9" fmla="*/ 11503184 w 12156334"/>
              <a:gd name="connsiteY9" fmla="*/ 2281160 h 4336948"/>
              <a:gd name="connsiteX10" fmla="*/ 9898424 w 12156334"/>
              <a:gd name="connsiteY10" fmla="*/ 676400 h 4336948"/>
              <a:gd name="connsiteX11" fmla="*/ 2263129 w 12156334"/>
              <a:gd name="connsiteY11" fmla="*/ 676400 h 43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56334" h="4336948">
                <a:moveTo>
                  <a:pt x="0" y="0"/>
                </a:moveTo>
                <a:lnTo>
                  <a:pt x="12156334" y="0"/>
                </a:lnTo>
                <a:lnTo>
                  <a:pt x="12156334" y="4336948"/>
                </a:lnTo>
                <a:lnTo>
                  <a:pt x="0" y="4336948"/>
                </a:lnTo>
                <a:lnTo>
                  <a:pt x="0" y="0"/>
                </a:lnTo>
                <a:close/>
                <a:moveTo>
                  <a:pt x="2263129" y="676400"/>
                </a:moveTo>
                <a:cubicBezTo>
                  <a:pt x="1376845" y="676400"/>
                  <a:pt x="658369" y="1394876"/>
                  <a:pt x="658369" y="2281160"/>
                </a:cubicBezTo>
                <a:lnTo>
                  <a:pt x="658369" y="3885919"/>
                </a:lnTo>
                <a:lnTo>
                  <a:pt x="11503183" y="3885919"/>
                </a:lnTo>
                <a:cubicBezTo>
                  <a:pt x="11503183" y="3350999"/>
                  <a:pt x="11503184" y="2816080"/>
                  <a:pt x="11503184" y="2281160"/>
                </a:cubicBezTo>
                <a:cubicBezTo>
                  <a:pt x="11503184" y="1394876"/>
                  <a:pt x="10784708" y="676400"/>
                  <a:pt x="9898424" y="676400"/>
                </a:cubicBezTo>
                <a:lnTo>
                  <a:pt x="2263129" y="676400"/>
                </a:lnTo>
                <a:close/>
              </a:path>
            </a:pathLst>
          </a:custGeom>
          <a:gradFill>
            <a:gsLst>
              <a:gs pos="100000">
                <a:srgbClr val="BE7E5D"/>
              </a:gs>
              <a:gs pos="55000">
                <a:srgbClr val="E0A678"/>
              </a:gs>
              <a:gs pos="0">
                <a:srgbClr val="A75F48"/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D6121981-90C0-C43C-11B6-059A43A0486A}"/>
              </a:ext>
            </a:extLst>
          </p:cNvPr>
          <p:cNvGrpSpPr/>
          <p:nvPr/>
        </p:nvGrpSpPr>
        <p:grpSpPr>
          <a:xfrm flipH="1">
            <a:off x="22748461" y="223189"/>
            <a:ext cx="2060627" cy="5877704"/>
            <a:chOff x="2221287" y="5757474"/>
            <a:chExt cx="1553383" cy="5292328"/>
          </a:xfrm>
        </p:grpSpPr>
        <p:sp>
          <p:nvSpPr>
            <p:cNvPr id="504" name="Rectangle 42">
              <a:extLst>
                <a:ext uri="{FF2B5EF4-FFF2-40B4-BE49-F238E27FC236}">
                  <a16:creationId xmlns:a16="http://schemas.microsoft.com/office/drawing/2014/main" id="{80BBF1FC-64A9-77FB-C157-77460379249F}"/>
                </a:ext>
              </a:extLst>
            </p:cNvPr>
            <p:cNvSpPr/>
            <p:nvPr/>
          </p:nvSpPr>
          <p:spPr>
            <a:xfrm flipH="1">
              <a:off x="3445941" y="7909354"/>
              <a:ext cx="301299" cy="1818450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5" name="Rectangle 42">
              <a:extLst>
                <a:ext uri="{FF2B5EF4-FFF2-40B4-BE49-F238E27FC236}">
                  <a16:creationId xmlns:a16="http://schemas.microsoft.com/office/drawing/2014/main" id="{02B431C5-7FAC-C8F3-4568-979AD7681F9B}"/>
                </a:ext>
              </a:extLst>
            </p:cNvPr>
            <p:cNvSpPr/>
            <p:nvPr/>
          </p:nvSpPr>
          <p:spPr>
            <a:xfrm flipH="1">
              <a:off x="2307858" y="5757474"/>
              <a:ext cx="320505" cy="3905568"/>
            </a:xfrm>
            <a:prstGeom prst="roundRect">
              <a:avLst>
                <a:gd name="adj" fmla="val 46337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6" name="Rectangle 42">
              <a:extLst>
                <a:ext uri="{FF2B5EF4-FFF2-40B4-BE49-F238E27FC236}">
                  <a16:creationId xmlns:a16="http://schemas.microsoft.com/office/drawing/2014/main" id="{D8893758-9A59-B660-7688-BBB6207EF90E}"/>
                </a:ext>
              </a:extLst>
            </p:cNvPr>
            <p:cNvSpPr/>
            <p:nvPr/>
          </p:nvSpPr>
          <p:spPr>
            <a:xfrm flipH="1">
              <a:off x="3447382" y="8962646"/>
              <a:ext cx="299856" cy="2082877"/>
            </a:xfrm>
            <a:prstGeom prst="roundRect">
              <a:avLst>
                <a:gd name="adj" fmla="val 50000"/>
              </a:avLst>
            </a:pr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7" name="Rectangle 402">
              <a:extLst>
                <a:ext uri="{FF2B5EF4-FFF2-40B4-BE49-F238E27FC236}">
                  <a16:creationId xmlns:a16="http://schemas.microsoft.com/office/drawing/2014/main" id="{E276DD9C-621E-4713-CB41-8B456F913B0B}"/>
                </a:ext>
              </a:extLst>
            </p:cNvPr>
            <p:cNvSpPr/>
            <p:nvPr/>
          </p:nvSpPr>
          <p:spPr>
            <a:xfrm>
              <a:off x="2408394" y="7868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402">
              <a:extLst>
                <a:ext uri="{FF2B5EF4-FFF2-40B4-BE49-F238E27FC236}">
                  <a16:creationId xmlns:a16="http://schemas.microsoft.com/office/drawing/2014/main" id="{3F3C0162-07BA-08F7-9632-33D4BB1C9195}"/>
                </a:ext>
              </a:extLst>
            </p:cNvPr>
            <p:cNvSpPr/>
            <p:nvPr/>
          </p:nvSpPr>
          <p:spPr>
            <a:xfrm>
              <a:off x="2408394" y="7741295"/>
              <a:ext cx="1356751" cy="118680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751" h="1307233">
                  <a:moveTo>
                    <a:pt x="127000" y="12700"/>
                  </a:moveTo>
                  <a:lnTo>
                    <a:pt x="1356751" y="0"/>
                  </a:lnTo>
                  <a:lnTo>
                    <a:pt x="1356751" y="1307233"/>
                  </a:lnTo>
                  <a:lnTo>
                    <a:pt x="0" y="1281833"/>
                  </a:lnTo>
                  <a:lnTo>
                    <a:pt x="127000" y="12700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402">
              <a:extLst>
                <a:ext uri="{FF2B5EF4-FFF2-40B4-BE49-F238E27FC236}">
                  <a16:creationId xmlns:a16="http://schemas.microsoft.com/office/drawing/2014/main" id="{6E4AF308-ABB1-30A1-0B12-E16272559EC9}"/>
                </a:ext>
              </a:extLst>
            </p:cNvPr>
            <p:cNvSpPr/>
            <p:nvPr/>
          </p:nvSpPr>
          <p:spPr>
            <a:xfrm>
              <a:off x="2427444" y="8905350"/>
              <a:ext cx="1347226" cy="152925"/>
            </a:xfrm>
            <a:custGeom>
              <a:avLst/>
              <a:gdLst>
                <a:gd name="connsiteX0" fmla="*/ 0 w 950351"/>
                <a:gd name="connsiteY0" fmla="*/ 0 h 1535833"/>
                <a:gd name="connsiteX1" fmla="*/ 950351 w 950351"/>
                <a:gd name="connsiteY1" fmla="*/ 0 h 1535833"/>
                <a:gd name="connsiteX2" fmla="*/ 950351 w 950351"/>
                <a:gd name="connsiteY2" fmla="*/ 1535833 h 1535833"/>
                <a:gd name="connsiteX3" fmla="*/ 0 w 950351"/>
                <a:gd name="connsiteY3" fmla="*/ 1535833 h 1535833"/>
                <a:gd name="connsiteX4" fmla="*/ 0 w 950351"/>
                <a:gd name="connsiteY4" fmla="*/ 0 h 1535833"/>
                <a:gd name="connsiteX0" fmla="*/ 127000 w 1077351"/>
                <a:gd name="connsiteY0" fmla="*/ 0 h 1535833"/>
                <a:gd name="connsiteX1" fmla="*/ 1077351 w 1077351"/>
                <a:gd name="connsiteY1" fmla="*/ 0 h 1535833"/>
                <a:gd name="connsiteX2" fmla="*/ 1077351 w 1077351"/>
                <a:gd name="connsiteY2" fmla="*/ 1535833 h 1535833"/>
                <a:gd name="connsiteX3" fmla="*/ 0 w 1077351"/>
                <a:gd name="connsiteY3" fmla="*/ 1383433 h 1535833"/>
                <a:gd name="connsiteX4" fmla="*/ 127000 w 1077351"/>
                <a:gd name="connsiteY4" fmla="*/ 0 h 1535833"/>
                <a:gd name="connsiteX0" fmla="*/ 127000 w 1293251"/>
                <a:gd name="connsiteY0" fmla="*/ 0 h 1421533"/>
                <a:gd name="connsiteX1" fmla="*/ 1077351 w 1293251"/>
                <a:gd name="connsiteY1" fmla="*/ 0 h 1421533"/>
                <a:gd name="connsiteX2" fmla="*/ 1293251 w 1293251"/>
                <a:gd name="connsiteY2" fmla="*/ 1421533 h 1421533"/>
                <a:gd name="connsiteX3" fmla="*/ 0 w 1293251"/>
                <a:gd name="connsiteY3" fmla="*/ 1383433 h 1421533"/>
                <a:gd name="connsiteX4" fmla="*/ 127000 w 1293251"/>
                <a:gd name="connsiteY4" fmla="*/ 0 h 1421533"/>
                <a:gd name="connsiteX0" fmla="*/ 127000 w 1356751"/>
                <a:gd name="connsiteY0" fmla="*/ 0 h 1408833"/>
                <a:gd name="connsiteX1" fmla="*/ 1077351 w 1356751"/>
                <a:gd name="connsiteY1" fmla="*/ 0 h 1408833"/>
                <a:gd name="connsiteX2" fmla="*/ 1356751 w 1356751"/>
                <a:gd name="connsiteY2" fmla="*/ 1408833 h 1408833"/>
                <a:gd name="connsiteX3" fmla="*/ 0 w 1356751"/>
                <a:gd name="connsiteY3" fmla="*/ 1383433 h 1408833"/>
                <a:gd name="connsiteX4" fmla="*/ 127000 w 1356751"/>
                <a:gd name="connsiteY4" fmla="*/ 0 h 1408833"/>
                <a:gd name="connsiteX0" fmla="*/ 1270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127000 w 1369451"/>
                <a:gd name="connsiteY4" fmla="*/ 0 h 1408833"/>
                <a:gd name="connsiteX0" fmla="*/ 63500 w 1369451"/>
                <a:gd name="connsiteY0" fmla="*/ 0 h 1408833"/>
                <a:gd name="connsiteX1" fmla="*/ 1369451 w 1369451"/>
                <a:gd name="connsiteY1" fmla="*/ 25400 h 1408833"/>
                <a:gd name="connsiteX2" fmla="*/ 1356751 w 1369451"/>
                <a:gd name="connsiteY2" fmla="*/ 1408833 h 1408833"/>
                <a:gd name="connsiteX3" fmla="*/ 0 w 1369451"/>
                <a:gd name="connsiteY3" fmla="*/ 1383433 h 1408833"/>
                <a:gd name="connsiteX4" fmla="*/ 63500 w 1369451"/>
                <a:gd name="connsiteY4" fmla="*/ 0 h 1408833"/>
                <a:gd name="connsiteX0" fmla="*/ 63500 w 1369451"/>
                <a:gd name="connsiteY0" fmla="*/ 88900 h 1383433"/>
                <a:gd name="connsiteX1" fmla="*/ 1369451 w 1369451"/>
                <a:gd name="connsiteY1" fmla="*/ 0 h 1383433"/>
                <a:gd name="connsiteX2" fmla="*/ 1356751 w 1369451"/>
                <a:gd name="connsiteY2" fmla="*/ 1383433 h 1383433"/>
                <a:gd name="connsiteX3" fmla="*/ 0 w 1369451"/>
                <a:gd name="connsiteY3" fmla="*/ 1358033 h 1383433"/>
                <a:gd name="connsiteX4" fmla="*/ 63500 w 1369451"/>
                <a:gd name="connsiteY4" fmla="*/ 88900 h 1383433"/>
                <a:gd name="connsiteX0" fmla="*/ 635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63500 w 1356751"/>
                <a:gd name="connsiteY4" fmla="*/ 12700 h 1307233"/>
                <a:gd name="connsiteX0" fmla="*/ 127000 w 1356751"/>
                <a:gd name="connsiteY0" fmla="*/ 12700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12700 h 1307233"/>
                <a:gd name="connsiteX0" fmla="*/ 127000 w 1356751"/>
                <a:gd name="connsiteY0" fmla="*/ 782078 h 1307233"/>
                <a:gd name="connsiteX1" fmla="*/ 1356751 w 1356751"/>
                <a:gd name="connsiteY1" fmla="*/ 0 h 1307233"/>
                <a:gd name="connsiteX2" fmla="*/ 1356751 w 1356751"/>
                <a:gd name="connsiteY2" fmla="*/ 1307233 h 1307233"/>
                <a:gd name="connsiteX3" fmla="*/ 0 w 1356751"/>
                <a:gd name="connsiteY3" fmla="*/ 1281833 h 1307233"/>
                <a:gd name="connsiteX4" fmla="*/ 127000 w 1356751"/>
                <a:gd name="connsiteY4" fmla="*/ 782078 h 1307233"/>
                <a:gd name="connsiteX0" fmla="*/ 127000 w 1356751"/>
                <a:gd name="connsiteY0" fmla="*/ 0 h 525155"/>
                <a:gd name="connsiteX1" fmla="*/ 1331351 w 1356751"/>
                <a:gd name="connsiteY1" fmla="*/ 15278 h 525155"/>
                <a:gd name="connsiteX2" fmla="*/ 1356751 w 1356751"/>
                <a:gd name="connsiteY2" fmla="*/ 525155 h 525155"/>
                <a:gd name="connsiteX3" fmla="*/ 0 w 1356751"/>
                <a:gd name="connsiteY3" fmla="*/ 499755 h 525155"/>
                <a:gd name="connsiteX4" fmla="*/ 127000 w 1356751"/>
                <a:gd name="connsiteY4" fmla="*/ 0 h 525155"/>
                <a:gd name="connsiteX0" fmla="*/ 25400 w 1255151"/>
                <a:gd name="connsiteY0" fmla="*/ 0 h 525155"/>
                <a:gd name="connsiteX1" fmla="*/ 1229751 w 1255151"/>
                <a:gd name="connsiteY1" fmla="*/ 15278 h 525155"/>
                <a:gd name="connsiteX2" fmla="*/ 1255151 w 1255151"/>
                <a:gd name="connsiteY2" fmla="*/ 525155 h 525155"/>
                <a:gd name="connsiteX3" fmla="*/ 0 w 1255151"/>
                <a:gd name="connsiteY3" fmla="*/ 485766 h 525155"/>
                <a:gd name="connsiteX4" fmla="*/ 25400 w 1255151"/>
                <a:gd name="connsiteY4" fmla="*/ 0 h 525155"/>
                <a:gd name="connsiteX0" fmla="*/ 25400 w 1229751"/>
                <a:gd name="connsiteY0" fmla="*/ 0 h 485766"/>
                <a:gd name="connsiteX1" fmla="*/ 1229751 w 1229751"/>
                <a:gd name="connsiteY1" fmla="*/ 15278 h 485766"/>
                <a:gd name="connsiteX2" fmla="*/ 1178951 w 1229751"/>
                <a:gd name="connsiteY2" fmla="*/ 413245 h 485766"/>
                <a:gd name="connsiteX3" fmla="*/ 0 w 1229751"/>
                <a:gd name="connsiteY3" fmla="*/ 485766 h 485766"/>
                <a:gd name="connsiteX4" fmla="*/ 25400 w 1229751"/>
                <a:gd name="connsiteY4" fmla="*/ 0 h 485766"/>
                <a:gd name="connsiteX0" fmla="*/ 0 w 1204351"/>
                <a:gd name="connsiteY0" fmla="*/ 0 h 443800"/>
                <a:gd name="connsiteX1" fmla="*/ 1204351 w 1204351"/>
                <a:gd name="connsiteY1" fmla="*/ 15278 h 443800"/>
                <a:gd name="connsiteX2" fmla="*/ 1153551 w 1204351"/>
                <a:gd name="connsiteY2" fmla="*/ 413245 h 443800"/>
                <a:gd name="connsiteX3" fmla="*/ 25400 w 1204351"/>
                <a:gd name="connsiteY3" fmla="*/ 443800 h 443800"/>
                <a:gd name="connsiteX4" fmla="*/ 0 w 1204351"/>
                <a:gd name="connsiteY4" fmla="*/ 0 h 443800"/>
                <a:gd name="connsiteX0" fmla="*/ 0 w 1204351"/>
                <a:gd name="connsiteY0" fmla="*/ 0 h 413245"/>
                <a:gd name="connsiteX1" fmla="*/ 1204351 w 1204351"/>
                <a:gd name="connsiteY1" fmla="*/ 15278 h 413245"/>
                <a:gd name="connsiteX2" fmla="*/ 1153551 w 1204351"/>
                <a:gd name="connsiteY2" fmla="*/ 413245 h 413245"/>
                <a:gd name="connsiteX3" fmla="*/ 25400 w 1204351"/>
                <a:gd name="connsiteY3" fmla="*/ 401834 h 413245"/>
                <a:gd name="connsiteX4" fmla="*/ 0 w 1204351"/>
                <a:gd name="connsiteY4" fmla="*/ 0 h 413245"/>
                <a:gd name="connsiteX0" fmla="*/ 0 w 1267851"/>
                <a:gd name="connsiteY0" fmla="*/ 124608 h 397966"/>
                <a:gd name="connsiteX1" fmla="*/ 1267851 w 1267851"/>
                <a:gd name="connsiteY1" fmla="*/ -1 h 397966"/>
                <a:gd name="connsiteX2" fmla="*/ 1217051 w 1267851"/>
                <a:gd name="connsiteY2" fmla="*/ 397966 h 397966"/>
                <a:gd name="connsiteX3" fmla="*/ 88900 w 1267851"/>
                <a:gd name="connsiteY3" fmla="*/ 386555 h 397966"/>
                <a:gd name="connsiteX4" fmla="*/ 0 w 1267851"/>
                <a:gd name="connsiteY4" fmla="*/ 124608 h 397966"/>
                <a:gd name="connsiteX0" fmla="*/ 0 w 1302776"/>
                <a:gd name="connsiteY0" fmla="*/ 0 h 273358"/>
                <a:gd name="connsiteX1" fmla="*/ 1302776 w 1302776"/>
                <a:gd name="connsiteY1" fmla="*/ 29266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0 w 1302776"/>
                <a:gd name="connsiteY0" fmla="*/ 0 h 273358"/>
                <a:gd name="connsiteX1" fmla="*/ 1302776 w 1302776"/>
                <a:gd name="connsiteY1" fmla="*/ 18775 h 273358"/>
                <a:gd name="connsiteX2" fmla="*/ 1217051 w 1302776"/>
                <a:gd name="connsiteY2" fmla="*/ 273358 h 273358"/>
                <a:gd name="connsiteX3" fmla="*/ 88900 w 1302776"/>
                <a:gd name="connsiteY3" fmla="*/ 261947 h 273358"/>
                <a:gd name="connsiteX4" fmla="*/ 0 w 1302776"/>
                <a:gd name="connsiteY4" fmla="*/ 0 h 273358"/>
                <a:gd name="connsiteX0" fmla="*/ 41275 w 1344051"/>
                <a:gd name="connsiteY0" fmla="*/ 0 h 273358"/>
                <a:gd name="connsiteX1" fmla="*/ 1344051 w 1344051"/>
                <a:gd name="connsiteY1" fmla="*/ 18775 h 273358"/>
                <a:gd name="connsiteX2" fmla="*/ 1258326 w 1344051"/>
                <a:gd name="connsiteY2" fmla="*/ 273358 h 273358"/>
                <a:gd name="connsiteX3" fmla="*/ 0 w 1344051"/>
                <a:gd name="connsiteY3" fmla="*/ 136048 h 273358"/>
                <a:gd name="connsiteX4" fmla="*/ 41275 w 1344051"/>
                <a:gd name="connsiteY4" fmla="*/ 0 h 273358"/>
                <a:gd name="connsiteX0" fmla="*/ 41275 w 1353576"/>
                <a:gd name="connsiteY0" fmla="*/ 0 h 164946"/>
                <a:gd name="connsiteX1" fmla="*/ 1344051 w 1353576"/>
                <a:gd name="connsiteY1" fmla="*/ 18775 h 164946"/>
                <a:gd name="connsiteX2" fmla="*/ 1353576 w 1353576"/>
                <a:gd name="connsiteY2" fmla="*/ 164946 h 164946"/>
                <a:gd name="connsiteX3" fmla="*/ 0 w 1353576"/>
                <a:gd name="connsiteY3" fmla="*/ 136048 h 164946"/>
                <a:gd name="connsiteX4" fmla="*/ 41275 w 1353576"/>
                <a:gd name="connsiteY4" fmla="*/ 0 h 164946"/>
                <a:gd name="connsiteX0" fmla="*/ 41275 w 1344051"/>
                <a:gd name="connsiteY0" fmla="*/ 0 h 164946"/>
                <a:gd name="connsiteX1" fmla="*/ 1344051 w 1344051"/>
                <a:gd name="connsiteY1" fmla="*/ 18775 h 164946"/>
                <a:gd name="connsiteX2" fmla="*/ 1337701 w 1344051"/>
                <a:gd name="connsiteY2" fmla="*/ 164946 h 164946"/>
                <a:gd name="connsiteX3" fmla="*/ 0 w 1344051"/>
                <a:gd name="connsiteY3" fmla="*/ 136048 h 164946"/>
                <a:gd name="connsiteX4" fmla="*/ 41275 w 1344051"/>
                <a:gd name="connsiteY4" fmla="*/ 0 h 164946"/>
                <a:gd name="connsiteX0" fmla="*/ 0 w 1347226"/>
                <a:gd name="connsiteY0" fmla="*/ 0 h 157952"/>
                <a:gd name="connsiteX1" fmla="*/ 1347226 w 1347226"/>
                <a:gd name="connsiteY1" fmla="*/ 11781 h 157952"/>
                <a:gd name="connsiteX2" fmla="*/ 1340876 w 1347226"/>
                <a:gd name="connsiteY2" fmla="*/ 157952 h 157952"/>
                <a:gd name="connsiteX3" fmla="*/ 3175 w 1347226"/>
                <a:gd name="connsiteY3" fmla="*/ 129054 h 157952"/>
                <a:gd name="connsiteX4" fmla="*/ 0 w 1347226"/>
                <a:gd name="connsiteY4" fmla="*/ 0 h 157952"/>
                <a:gd name="connsiteX0" fmla="*/ 0 w 1347226"/>
                <a:gd name="connsiteY0" fmla="*/ 0 h 168444"/>
                <a:gd name="connsiteX1" fmla="*/ 1347226 w 1347226"/>
                <a:gd name="connsiteY1" fmla="*/ 22273 h 168444"/>
                <a:gd name="connsiteX2" fmla="*/ 1340876 w 1347226"/>
                <a:gd name="connsiteY2" fmla="*/ 168444 h 168444"/>
                <a:gd name="connsiteX3" fmla="*/ 3175 w 1347226"/>
                <a:gd name="connsiteY3" fmla="*/ 139546 h 168444"/>
                <a:gd name="connsiteX4" fmla="*/ 0 w 1347226"/>
                <a:gd name="connsiteY4" fmla="*/ 0 h 168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226" h="168444">
                  <a:moveTo>
                    <a:pt x="0" y="0"/>
                  </a:moveTo>
                  <a:lnTo>
                    <a:pt x="1347226" y="22273"/>
                  </a:lnTo>
                  <a:lnTo>
                    <a:pt x="1340876" y="168444"/>
                  </a:lnTo>
                  <a:lnTo>
                    <a:pt x="3175" y="139546"/>
                  </a:lnTo>
                  <a:cubicBezTo>
                    <a:pt x="2117" y="96528"/>
                    <a:pt x="1058" y="43018"/>
                    <a:pt x="0" y="0"/>
                  </a:cubicBez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402">
              <a:extLst>
                <a:ext uri="{FF2B5EF4-FFF2-40B4-BE49-F238E27FC236}">
                  <a16:creationId xmlns:a16="http://schemas.microsoft.com/office/drawing/2014/main" id="{AF509463-8410-28BE-EA75-58ED4162176B}"/>
                </a:ext>
              </a:extLst>
            </p:cNvPr>
            <p:cNvSpPr/>
            <p:nvPr/>
          </p:nvSpPr>
          <p:spPr>
            <a:xfrm>
              <a:off x="2313915" y="6858000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402">
              <a:extLst>
                <a:ext uri="{FF2B5EF4-FFF2-40B4-BE49-F238E27FC236}">
                  <a16:creationId xmlns:a16="http://schemas.microsoft.com/office/drawing/2014/main" id="{4BF5A7B9-5C2C-9D00-59CC-037531DC6991}"/>
                </a:ext>
              </a:extLst>
            </p:cNvPr>
            <p:cNvSpPr/>
            <p:nvPr/>
          </p:nvSpPr>
          <p:spPr>
            <a:xfrm>
              <a:off x="2301215" y="6212141"/>
              <a:ext cx="271256" cy="1199505"/>
            </a:xfrm>
            <a:custGeom>
              <a:avLst/>
              <a:gdLst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45219 h 1186805"/>
                <a:gd name="connsiteX4" fmla="*/ 271306 w 271306"/>
                <a:gd name="connsiteY4" fmla="*/ 1141586 h 1186805"/>
                <a:gd name="connsiteX5" fmla="*/ 226087 w 271306"/>
                <a:gd name="connsiteY5" fmla="*/ 1186805 h 1186805"/>
                <a:gd name="connsiteX6" fmla="*/ 45219 w 271306"/>
                <a:gd name="connsiteY6" fmla="*/ 1186805 h 1186805"/>
                <a:gd name="connsiteX7" fmla="*/ 0 w 271306"/>
                <a:gd name="connsiteY7" fmla="*/ 1141586 h 1186805"/>
                <a:gd name="connsiteX8" fmla="*/ 0 w 271306"/>
                <a:gd name="connsiteY8" fmla="*/ 45219 h 1186805"/>
                <a:gd name="connsiteX0" fmla="*/ 0 w 271306"/>
                <a:gd name="connsiteY0" fmla="*/ 45219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7" fmla="*/ 0 w 271306"/>
                <a:gd name="connsiteY7" fmla="*/ 45219 h 1186805"/>
                <a:gd name="connsiteX0" fmla="*/ 0 w 271306"/>
                <a:gd name="connsiteY0" fmla="*/ 1141586 h 1186805"/>
                <a:gd name="connsiteX1" fmla="*/ 45219 w 271306"/>
                <a:gd name="connsiteY1" fmla="*/ 0 h 1186805"/>
                <a:gd name="connsiteX2" fmla="*/ 226087 w 271306"/>
                <a:gd name="connsiteY2" fmla="*/ 0 h 1186805"/>
                <a:gd name="connsiteX3" fmla="*/ 271306 w 271306"/>
                <a:gd name="connsiteY3" fmla="*/ 1141586 h 1186805"/>
                <a:gd name="connsiteX4" fmla="*/ 226087 w 271306"/>
                <a:gd name="connsiteY4" fmla="*/ 1186805 h 1186805"/>
                <a:gd name="connsiteX5" fmla="*/ 45219 w 271306"/>
                <a:gd name="connsiteY5" fmla="*/ 1186805 h 1186805"/>
                <a:gd name="connsiteX6" fmla="*/ 0 w 271306"/>
                <a:gd name="connsiteY6" fmla="*/ 1141586 h 1186805"/>
                <a:gd name="connsiteX0" fmla="*/ 0 w 248695"/>
                <a:gd name="connsiteY0" fmla="*/ 1141586 h 1186805"/>
                <a:gd name="connsiteX1" fmla="*/ 45219 w 248695"/>
                <a:gd name="connsiteY1" fmla="*/ 0 h 1186805"/>
                <a:gd name="connsiteX2" fmla="*/ 226087 w 248695"/>
                <a:gd name="connsiteY2" fmla="*/ 0 h 1186805"/>
                <a:gd name="connsiteX3" fmla="*/ 226087 w 248695"/>
                <a:gd name="connsiteY3" fmla="*/ 1186805 h 1186805"/>
                <a:gd name="connsiteX4" fmla="*/ 45219 w 248695"/>
                <a:gd name="connsiteY4" fmla="*/ 1186805 h 1186805"/>
                <a:gd name="connsiteX5" fmla="*/ 0 w 248695"/>
                <a:gd name="connsiteY5" fmla="*/ 1141586 h 1186805"/>
                <a:gd name="connsiteX0" fmla="*/ 22609 w 226085"/>
                <a:gd name="connsiteY0" fmla="*/ 1186805 h 1186805"/>
                <a:gd name="connsiteX1" fmla="*/ 22609 w 226085"/>
                <a:gd name="connsiteY1" fmla="*/ 0 h 1186805"/>
                <a:gd name="connsiteX2" fmla="*/ 203477 w 226085"/>
                <a:gd name="connsiteY2" fmla="*/ 0 h 1186805"/>
                <a:gd name="connsiteX3" fmla="*/ 203477 w 226085"/>
                <a:gd name="connsiteY3" fmla="*/ 1186805 h 1186805"/>
                <a:gd name="connsiteX4" fmla="*/ 22609 w 226085"/>
                <a:gd name="connsiteY4" fmla="*/ 1186805 h 1186805"/>
                <a:gd name="connsiteX0" fmla="*/ 7391 w 280717"/>
                <a:gd name="connsiteY0" fmla="*/ 1199505 h 1199505"/>
                <a:gd name="connsiteX1" fmla="*/ 77241 w 280717"/>
                <a:gd name="connsiteY1" fmla="*/ 0 h 1199505"/>
                <a:gd name="connsiteX2" fmla="*/ 258109 w 280717"/>
                <a:gd name="connsiteY2" fmla="*/ 0 h 1199505"/>
                <a:gd name="connsiteX3" fmla="*/ 258109 w 280717"/>
                <a:gd name="connsiteY3" fmla="*/ 1186805 h 1199505"/>
                <a:gd name="connsiteX4" fmla="*/ 7391 w 280717"/>
                <a:gd name="connsiteY4" fmla="*/ 1199505 h 1199505"/>
                <a:gd name="connsiteX0" fmla="*/ 7391 w 263125"/>
                <a:gd name="connsiteY0" fmla="*/ 1199505 h 1199505"/>
                <a:gd name="connsiteX1" fmla="*/ 77241 w 263125"/>
                <a:gd name="connsiteY1" fmla="*/ 0 h 1199505"/>
                <a:gd name="connsiteX2" fmla="*/ 258109 w 263125"/>
                <a:gd name="connsiteY2" fmla="*/ 0 h 1199505"/>
                <a:gd name="connsiteX3" fmla="*/ 143809 w 263125"/>
                <a:gd name="connsiteY3" fmla="*/ 1186805 h 1199505"/>
                <a:gd name="connsiteX4" fmla="*/ 7391 w 263125"/>
                <a:gd name="connsiteY4" fmla="*/ 1199505 h 1199505"/>
                <a:gd name="connsiteX0" fmla="*/ 0 w 255734"/>
                <a:gd name="connsiteY0" fmla="*/ 1199505 h 1199505"/>
                <a:gd name="connsiteX1" fmla="*/ 69850 w 255734"/>
                <a:gd name="connsiteY1" fmla="*/ 0 h 1199505"/>
                <a:gd name="connsiteX2" fmla="*/ 250718 w 255734"/>
                <a:gd name="connsiteY2" fmla="*/ 0 h 1199505"/>
                <a:gd name="connsiteX3" fmla="*/ 136418 w 255734"/>
                <a:gd name="connsiteY3" fmla="*/ 1186805 h 1199505"/>
                <a:gd name="connsiteX4" fmla="*/ 0 w 255734"/>
                <a:gd name="connsiteY4" fmla="*/ 1199505 h 1199505"/>
                <a:gd name="connsiteX0" fmla="*/ 0 w 258847"/>
                <a:gd name="connsiteY0" fmla="*/ 1199505 h 1199505"/>
                <a:gd name="connsiteX1" fmla="*/ 69850 w 258847"/>
                <a:gd name="connsiteY1" fmla="*/ 0 h 1199505"/>
                <a:gd name="connsiteX2" fmla="*/ 250718 w 258847"/>
                <a:gd name="connsiteY2" fmla="*/ 0 h 1199505"/>
                <a:gd name="connsiteX3" fmla="*/ 136418 w 258847"/>
                <a:gd name="connsiteY3" fmla="*/ 1186805 h 1199505"/>
                <a:gd name="connsiteX4" fmla="*/ 0 w 258847"/>
                <a:gd name="connsiteY4" fmla="*/ 1199505 h 1199505"/>
                <a:gd name="connsiteX0" fmla="*/ 0 w 262316"/>
                <a:gd name="connsiteY0" fmla="*/ 1199505 h 1199505"/>
                <a:gd name="connsiteX1" fmla="*/ 69850 w 262316"/>
                <a:gd name="connsiteY1" fmla="*/ 0 h 1199505"/>
                <a:gd name="connsiteX2" fmla="*/ 250718 w 262316"/>
                <a:gd name="connsiteY2" fmla="*/ 0 h 1199505"/>
                <a:gd name="connsiteX3" fmla="*/ 136418 w 262316"/>
                <a:gd name="connsiteY3" fmla="*/ 1186805 h 1199505"/>
                <a:gd name="connsiteX4" fmla="*/ 0 w 262316"/>
                <a:gd name="connsiteY4" fmla="*/ 1199505 h 1199505"/>
                <a:gd name="connsiteX0" fmla="*/ 0 w 267522"/>
                <a:gd name="connsiteY0" fmla="*/ 1199505 h 1199505"/>
                <a:gd name="connsiteX1" fmla="*/ 69850 w 267522"/>
                <a:gd name="connsiteY1" fmla="*/ 0 h 1199505"/>
                <a:gd name="connsiteX2" fmla="*/ 250718 w 267522"/>
                <a:gd name="connsiteY2" fmla="*/ 0 h 1199505"/>
                <a:gd name="connsiteX3" fmla="*/ 161818 w 267522"/>
                <a:gd name="connsiteY3" fmla="*/ 1186805 h 1199505"/>
                <a:gd name="connsiteX4" fmla="*/ 0 w 267522"/>
                <a:gd name="connsiteY4" fmla="*/ 1199505 h 1199505"/>
                <a:gd name="connsiteX0" fmla="*/ 0 w 271256"/>
                <a:gd name="connsiteY0" fmla="*/ 1199505 h 1199505"/>
                <a:gd name="connsiteX1" fmla="*/ 69850 w 271256"/>
                <a:gd name="connsiteY1" fmla="*/ 0 h 1199505"/>
                <a:gd name="connsiteX2" fmla="*/ 250718 w 271256"/>
                <a:gd name="connsiteY2" fmla="*/ 0 h 1199505"/>
                <a:gd name="connsiteX3" fmla="*/ 174518 w 271256"/>
                <a:gd name="connsiteY3" fmla="*/ 1193155 h 1199505"/>
                <a:gd name="connsiteX4" fmla="*/ 0 w 271256"/>
                <a:gd name="connsiteY4" fmla="*/ 1199505 h 1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256" h="1199505">
                  <a:moveTo>
                    <a:pt x="0" y="1199505"/>
                  </a:moveTo>
                  <a:cubicBezTo>
                    <a:pt x="90505" y="982654"/>
                    <a:pt x="39705" y="197801"/>
                    <a:pt x="69850" y="0"/>
                  </a:cubicBezTo>
                  <a:lnTo>
                    <a:pt x="250718" y="0"/>
                  </a:lnTo>
                  <a:cubicBezTo>
                    <a:pt x="280863" y="197801"/>
                    <a:pt x="293563" y="1001704"/>
                    <a:pt x="174518" y="1193155"/>
                  </a:cubicBezTo>
                  <a:lnTo>
                    <a:pt x="0" y="1199505"/>
                  </a:lnTo>
                  <a:close/>
                </a:path>
              </a:pathLst>
            </a:custGeom>
            <a:solidFill>
              <a:srgbClr val="E0A6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42">
              <a:extLst>
                <a:ext uri="{FF2B5EF4-FFF2-40B4-BE49-F238E27FC236}">
                  <a16:creationId xmlns:a16="http://schemas.microsoft.com/office/drawing/2014/main" id="{D57F6AC9-5E24-89C1-980C-662861201B08}"/>
                </a:ext>
              </a:extLst>
            </p:cNvPr>
            <p:cNvSpPr/>
            <p:nvPr/>
          </p:nvSpPr>
          <p:spPr>
            <a:xfrm flipH="1">
              <a:off x="2221287" y="7144234"/>
              <a:ext cx="289100" cy="3905568"/>
            </a:xfrm>
            <a:custGeom>
              <a:avLst/>
              <a:gdLst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  <a:gd name="connsiteX0" fmla="*/ 0 w 289100"/>
                <a:gd name="connsiteY0" fmla="*/ 133960 h 3905568"/>
                <a:gd name="connsiteX1" fmla="*/ 133960 w 289100"/>
                <a:gd name="connsiteY1" fmla="*/ 0 h 3905568"/>
                <a:gd name="connsiteX2" fmla="*/ 155140 w 289100"/>
                <a:gd name="connsiteY2" fmla="*/ 0 h 3905568"/>
                <a:gd name="connsiteX3" fmla="*/ 289100 w 289100"/>
                <a:gd name="connsiteY3" fmla="*/ 133960 h 3905568"/>
                <a:gd name="connsiteX4" fmla="*/ 289100 w 289100"/>
                <a:gd name="connsiteY4" fmla="*/ 3771608 h 3905568"/>
                <a:gd name="connsiteX5" fmla="*/ 155140 w 289100"/>
                <a:gd name="connsiteY5" fmla="*/ 3905568 h 3905568"/>
                <a:gd name="connsiteX6" fmla="*/ 133960 w 289100"/>
                <a:gd name="connsiteY6" fmla="*/ 3905568 h 3905568"/>
                <a:gd name="connsiteX7" fmla="*/ 0 w 289100"/>
                <a:gd name="connsiteY7" fmla="*/ 3771608 h 3905568"/>
                <a:gd name="connsiteX8" fmla="*/ 0 w 289100"/>
                <a:gd name="connsiteY8" fmla="*/ 133960 h 390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9100" h="3905568">
                  <a:moveTo>
                    <a:pt x="0" y="133960"/>
                  </a:moveTo>
                  <a:cubicBezTo>
                    <a:pt x="0" y="59976"/>
                    <a:pt x="59976" y="0"/>
                    <a:pt x="133960" y="0"/>
                  </a:cubicBezTo>
                  <a:lnTo>
                    <a:pt x="155140" y="0"/>
                  </a:lnTo>
                  <a:cubicBezTo>
                    <a:pt x="229124" y="0"/>
                    <a:pt x="289100" y="59976"/>
                    <a:pt x="289100" y="133960"/>
                  </a:cubicBezTo>
                  <a:cubicBezTo>
                    <a:pt x="124000" y="2553009"/>
                    <a:pt x="289100" y="2559059"/>
                    <a:pt x="289100" y="3771608"/>
                  </a:cubicBezTo>
                  <a:cubicBezTo>
                    <a:pt x="289100" y="3845592"/>
                    <a:pt x="229124" y="3905568"/>
                    <a:pt x="155140" y="3905568"/>
                  </a:cubicBezTo>
                  <a:lnTo>
                    <a:pt x="133960" y="3905568"/>
                  </a:lnTo>
                  <a:cubicBezTo>
                    <a:pt x="59976" y="3905568"/>
                    <a:pt x="0" y="3845592"/>
                    <a:pt x="0" y="3771608"/>
                  </a:cubicBezTo>
                  <a:lnTo>
                    <a:pt x="0" y="133960"/>
                  </a:lnTo>
                  <a:close/>
                </a:path>
              </a:pathLst>
            </a:custGeom>
            <a:solidFill>
              <a:srgbClr val="A75F48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FF6C55A-FE7D-8FB6-D8D7-6C2B105452FF}"/>
              </a:ext>
            </a:extLst>
          </p:cNvPr>
          <p:cNvGrpSpPr/>
          <p:nvPr/>
        </p:nvGrpSpPr>
        <p:grpSpPr>
          <a:xfrm>
            <a:off x="-9784862" y="81905"/>
            <a:ext cx="2761900" cy="2961811"/>
            <a:chOff x="8741500" y="2898549"/>
            <a:chExt cx="382361" cy="410037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759D5908-D976-7555-7C41-9AEF30849813}"/>
                </a:ext>
              </a:extLst>
            </p:cNvPr>
            <p:cNvCxnSpPr/>
            <p:nvPr/>
          </p:nvCxnSpPr>
          <p:spPr>
            <a:xfrm>
              <a:off x="8938426" y="2898549"/>
              <a:ext cx="0" cy="360298"/>
            </a:xfrm>
            <a:prstGeom prst="lin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97">
              <a:extLst>
                <a:ext uri="{FF2B5EF4-FFF2-40B4-BE49-F238E27FC236}">
                  <a16:creationId xmlns:a16="http://schemas.microsoft.com/office/drawing/2014/main" id="{3EEDABDA-E495-79AB-5C54-0F0FF5ABF4F2}"/>
                </a:ext>
              </a:extLst>
            </p:cNvPr>
            <p:cNvSpPr/>
            <p:nvPr/>
          </p:nvSpPr>
          <p:spPr>
            <a:xfrm>
              <a:off x="8741500" y="3168437"/>
              <a:ext cx="382361" cy="140149"/>
            </a:xfrm>
            <a:custGeom>
              <a:avLst/>
              <a:gdLst>
                <a:gd name="connsiteX0" fmla="*/ 0 w 311838"/>
                <a:gd name="connsiteY0" fmla="*/ 22860 h 45719"/>
                <a:gd name="connsiteX1" fmla="*/ 155919 w 311838"/>
                <a:gd name="connsiteY1" fmla="*/ 0 h 45719"/>
                <a:gd name="connsiteX2" fmla="*/ 311838 w 311838"/>
                <a:gd name="connsiteY2" fmla="*/ 22860 h 45719"/>
                <a:gd name="connsiteX3" fmla="*/ 155919 w 311838"/>
                <a:gd name="connsiteY3" fmla="*/ 45720 h 45719"/>
                <a:gd name="connsiteX4" fmla="*/ 0 w 311838"/>
                <a:gd name="connsiteY4" fmla="*/ 22860 h 45719"/>
                <a:gd name="connsiteX0" fmla="*/ 0 w 311838"/>
                <a:gd name="connsiteY0" fmla="*/ 91440 h 114300"/>
                <a:gd name="connsiteX1" fmla="*/ 155919 w 311838"/>
                <a:gd name="connsiteY1" fmla="*/ 0 h 114300"/>
                <a:gd name="connsiteX2" fmla="*/ 311838 w 311838"/>
                <a:gd name="connsiteY2" fmla="*/ 91440 h 114300"/>
                <a:gd name="connsiteX3" fmla="*/ 155919 w 311838"/>
                <a:gd name="connsiteY3" fmla="*/ 114300 h 114300"/>
                <a:gd name="connsiteX4" fmla="*/ 0 w 311838"/>
                <a:gd name="connsiteY4" fmla="*/ 9144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838" h="114300">
                  <a:moveTo>
                    <a:pt x="0" y="91440"/>
                  </a:moveTo>
                  <a:cubicBezTo>
                    <a:pt x="0" y="72390"/>
                    <a:pt x="69807" y="0"/>
                    <a:pt x="155919" y="0"/>
                  </a:cubicBezTo>
                  <a:cubicBezTo>
                    <a:pt x="242031" y="0"/>
                    <a:pt x="311838" y="78815"/>
                    <a:pt x="311838" y="91440"/>
                  </a:cubicBezTo>
                  <a:cubicBezTo>
                    <a:pt x="311838" y="104065"/>
                    <a:pt x="242031" y="114300"/>
                    <a:pt x="155919" y="114300"/>
                  </a:cubicBezTo>
                  <a:cubicBezTo>
                    <a:pt x="69807" y="114300"/>
                    <a:pt x="0" y="110490"/>
                    <a:pt x="0" y="9144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F1199A5-D887-EBD6-5949-03401935306D}"/>
              </a:ext>
            </a:extLst>
          </p:cNvPr>
          <p:cNvGrpSpPr/>
          <p:nvPr/>
        </p:nvGrpSpPr>
        <p:grpSpPr>
          <a:xfrm flipH="1">
            <a:off x="3306494" y="948957"/>
            <a:ext cx="3688772" cy="6021942"/>
            <a:chOff x="4274004" y="6206580"/>
            <a:chExt cx="1913663" cy="3124066"/>
          </a:xfrm>
          <a:solidFill>
            <a:srgbClr val="A75F48"/>
          </a:solidFill>
        </p:grpSpPr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id="{6E43460C-F256-0355-90D5-79B9A1B93D2A}"/>
                </a:ext>
              </a:extLst>
            </p:cNvPr>
            <p:cNvSpPr/>
            <p:nvPr/>
          </p:nvSpPr>
          <p:spPr>
            <a:xfrm rot="5745827">
              <a:off x="5437288" y="6790581"/>
              <a:ext cx="226600" cy="1170940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46810B09-7BB2-90CA-4C4F-C19DF3DAE0DB}"/>
                </a:ext>
              </a:extLst>
            </p:cNvPr>
            <p:cNvSpPr/>
            <p:nvPr/>
          </p:nvSpPr>
          <p:spPr>
            <a:xfrm rot="5637734">
              <a:off x="5469161" y="6277316"/>
              <a:ext cx="186667" cy="115382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49DBFE-F90E-BB67-8569-1FC628B5061D}"/>
                </a:ext>
              </a:extLst>
            </p:cNvPr>
            <p:cNvSpPr/>
            <p:nvPr/>
          </p:nvSpPr>
          <p:spPr>
            <a:xfrm rot="5682357">
              <a:off x="5391992" y="5773879"/>
              <a:ext cx="226600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CF545759-2C47-13BC-F799-8F3DD6782549}"/>
                </a:ext>
              </a:extLst>
            </p:cNvPr>
            <p:cNvSpPr/>
            <p:nvPr/>
          </p:nvSpPr>
          <p:spPr>
            <a:xfrm>
              <a:off x="4860847" y="6206580"/>
              <a:ext cx="20645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2">
              <a:extLst>
                <a:ext uri="{FF2B5EF4-FFF2-40B4-BE49-F238E27FC236}">
                  <a16:creationId xmlns:a16="http://schemas.microsoft.com/office/drawing/2014/main" id="{C8EC675D-4EC1-30A9-DE3D-3BE13FF4AE10}"/>
                </a:ext>
              </a:extLst>
            </p:cNvPr>
            <p:cNvSpPr/>
            <p:nvPr/>
          </p:nvSpPr>
          <p:spPr>
            <a:xfrm>
              <a:off x="6001443" y="6318798"/>
              <a:ext cx="186224" cy="2515775"/>
            </a:xfrm>
            <a:prstGeom prst="roundRect">
              <a:avLst>
                <a:gd name="adj" fmla="val 46337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Rectangle 42">
              <a:extLst>
                <a:ext uri="{FF2B5EF4-FFF2-40B4-BE49-F238E27FC236}">
                  <a16:creationId xmlns:a16="http://schemas.microsoft.com/office/drawing/2014/main" id="{597E775C-38CD-75F0-0EC4-B167B6546E68}"/>
                </a:ext>
              </a:extLst>
            </p:cNvPr>
            <p:cNvSpPr/>
            <p:nvPr/>
          </p:nvSpPr>
          <p:spPr>
            <a:xfrm rot="20382340" flipH="1">
              <a:off x="4286805" y="7662277"/>
              <a:ext cx="723793" cy="179635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Rectangle 42">
              <a:extLst>
                <a:ext uri="{FF2B5EF4-FFF2-40B4-BE49-F238E27FC236}">
                  <a16:creationId xmlns:a16="http://schemas.microsoft.com/office/drawing/2014/main" id="{0CA01293-8EEB-9F75-B8B8-992FA5B525C2}"/>
                </a:ext>
              </a:extLst>
            </p:cNvPr>
            <p:cNvSpPr/>
            <p:nvPr/>
          </p:nvSpPr>
          <p:spPr>
            <a:xfrm rot="5707529">
              <a:off x="5763722" y="7797265"/>
              <a:ext cx="503913" cy="295994"/>
            </a:xfrm>
            <a:custGeom>
              <a:avLst/>
              <a:gdLst>
                <a:gd name="connsiteX0" fmla="*/ 0 w 237667"/>
                <a:gd name="connsiteY0" fmla="*/ 118834 h 1740364"/>
                <a:gd name="connsiteX1" fmla="*/ 118834 w 237667"/>
                <a:gd name="connsiteY1" fmla="*/ 0 h 1740364"/>
                <a:gd name="connsiteX2" fmla="*/ 118834 w 237667"/>
                <a:gd name="connsiteY2" fmla="*/ 0 h 1740364"/>
                <a:gd name="connsiteX3" fmla="*/ 237668 w 237667"/>
                <a:gd name="connsiteY3" fmla="*/ 118834 h 1740364"/>
                <a:gd name="connsiteX4" fmla="*/ 237667 w 237667"/>
                <a:gd name="connsiteY4" fmla="*/ 1621531 h 1740364"/>
                <a:gd name="connsiteX5" fmla="*/ 118833 w 237667"/>
                <a:gd name="connsiteY5" fmla="*/ 1740365 h 1740364"/>
                <a:gd name="connsiteX6" fmla="*/ 118834 w 237667"/>
                <a:gd name="connsiteY6" fmla="*/ 1740364 h 1740364"/>
                <a:gd name="connsiteX7" fmla="*/ 0 w 237667"/>
                <a:gd name="connsiteY7" fmla="*/ 1621530 h 1740364"/>
                <a:gd name="connsiteX8" fmla="*/ 0 w 237667"/>
                <a:gd name="connsiteY8" fmla="*/ 118834 h 1740364"/>
                <a:gd name="connsiteX0" fmla="*/ 230576 w 502928"/>
                <a:gd name="connsiteY0" fmla="*/ 118834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230576 w 502928"/>
                <a:gd name="connsiteY8" fmla="*/ 118834 h 1740365"/>
                <a:gd name="connsiteX0" fmla="*/ 84205 w 502928"/>
                <a:gd name="connsiteY0" fmla="*/ 406109 h 1740365"/>
                <a:gd name="connsiteX1" fmla="*/ 349410 w 502928"/>
                <a:gd name="connsiteY1" fmla="*/ 0 h 1740365"/>
                <a:gd name="connsiteX2" fmla="*/ 0 w 502928"/>
                <a:gd name="connsiteY2" fmla="*/ 369242 h 1740365"/>
                <a:gd name="connsiteX3" fmla="*/ 468244 w 502928"/>
                <a:gd name="connsiteY3" fmla="*/ 118834 h 1740365"/>
                <a:gd name="connsiteX4" fmla="*/ 468243 w 502928"/>
                <a:gd name="connsiteY4" fmla="*/ 1621531 h 1740365"/>
                <a:gd name="connsiteX5" fmla="*/ 349409 w 502928"/>
                <a:gd name="connsiteY5" fmla="*/ 1740365 h 1740365"/>
                <a:gd name="connsiteX6" fmla="*/ 349410 w 502928"/>
                <a:gd name="connsiteY6" fmla="*/ 1740364 h 1740365"/>
                <a:gd name="connsiteX7" fmla="*/ 230576 w 502928"/>
                <a:gd name="connsiteY7" fmla="*/ 1621530 h 1740365"/>
                <a:gd name="connsiteX8" fmla="*/ 84205 w 502928"/>
                <a:gd name="connsiteY8" fmla="*/ 406109 h 1740365"/>
                <a:gd name="connsiteX0" fmla="*/ 84205 w 474829"/>
                <a:gd name="connsiteY0" fmla="*/ 406109 h 1785904"/>
                <a:gd name="connsiteX1" fmla="*/ 349410 w 474829"/>
                <a:gd name="connsiteY1" fmla="*/ 0 h 1785904"/>
                <a:gd name="connsiteX2" fmla="*/ 0 w 474829"/>
                <a:gd name="connsiteY2" fmla="*/ 369242 h 1785904"/>
                <a:gd name="connsiteX3" fmla="*/ 164180 w 474829"/>
                <a:gd name="connsiteY3" fmla="*/ 69602 h 1785904"/>
                <a:gd name="connsiteX4" fmla="*/ 468243 w 474829"/>
                <a:gd name="connsiteY4" fmla="*/ 1621531 h 1785904"/>
                <a:gd name="connsiteX5" fmla="*/ 349409 w 474829"/>
                <a:gd name="connsiteY5" fmla="*/ 1740365 h 1785904"/>
                <a:gd name="connsiteX6" fmla="*/ 349410 w 474829"/>
                <a:gd name="connsiteY6" fmla="*/ 1740364 h 1785904"/>
                <a:gd name="connsiteX7" fmla="*/ 230576 w 474829"/>
                <a:gd name="connsiteY7" fmla="*/ 1621530 h 1785904"/>
                <a:gd name="connsiteX8" fmla="*/ 84205 w 474829"/>
                <a:gd name="connsiteY8" fmla="*/ 406109 h 1785904"/>
                <a:gd name="connsiteX0" fmla="*/ 84205 w 484553"/>
                <a:gd name="connsiteY0" fmla="*/ 406109 h 1766678"/>
                <a:gd name="connsiteX1" fmla="*/ 349410 w 484553"/>
                <a:gd name="connsiteY1" fmla="*/ 0 h 1766678"/>
                <a:gd name="connsiteX2" fmla="*/ 0 w 484553"/>
                <a:gd name="connsiteY2" fmla="*/ 369242 h 1766678"/>
                <a:gd name="connsiteX3" fmla="*/ 468243 w 484553"/>
                <a:gd name="connsiteY3" fmla="*/ 1621531 h 1766678"/>
                <a:gd name="connsiteX4" fmla="*/ 349409 w 484553"/>
                <a:gd name="connsiteY4" fmla="*/ 1740365 h 1766678"/>
                <a:gd name="connsiteX5" fmla="*/ 349410 w 484553"/>
                <a:gd name="connsiteY5" fmla="*/ 1740364 h 1766678"/>
                <a:gd name="connsiteX6" fmla="*/ 230576 w 484553"/>
                <a:gd name="connsiteY6" fmla="*/ 1621530 h 1766678"/>
                <a:gd name="connsiteX7" fmla="*/ 84205 w 484553"/>
                <a:gd name="connsiteY7" fmla="*/ 406109 h 1766678"/>
                <a:gd name="connsiteX0" fmla="*/ 103827 w 504175"/>
                <a:gd name="connsiteY0" fmla="*/ 173703 h 1534272"/>
                <a:gd name="connsiteX1" fmla="*/ 19622 w 504175"/>
                <a:gd name="connsiteY1" fmla="*/ 136836 h 1534272"/>
                <a:gd name="connsiteX2" fmla="*/ 487865 w 504175"/>
                <a:gd name="connsiteY2" fmla="*/ 1389125 h 1534272"/>
                <a:gd name="connsiteX3" fmla="*/ 369031 w 504175"/>
                <a:gd name="connsiteY3" fmla="*/ 1507959 h 1534272"/>
                <a:gd name="connsiteX4" fmla="*/ 369032 w 504175"/>
                <a:gd name="connsiteY4" fmla="*/ 1507958 h 1534272"/>
                <a:gd name="connsiteX5" fmla="*/ 250198 w 504175"/>
                <a:gd name="connsiteY5" fmla="*/ 1389124 h 1534272"/>
                <a:gd name="connsiteX6" fmla="*/ 103827 w 504175"/>
                <a:gd name="connsiteY6" fmla="*/ 173703 h 1534272"/>
                <a:gd name="connsiteX0" fmla="*/ 0 w 395162"/>
                <a:gd name="connsiteY0" fmla="*/ 0 h 1358330"/>
                <a:gd name="connsiteX1" fmla="*/ 384038 w 395162"/>
                <a:gd name="connsiteY1" fmla="*/ 1215422 h 1358330"/>
                <a:gd name="connsiteX2" fmla="*/ 265204 w 395162"/>
                <a:gd name="connsiteY2" fmla="*/ 1334256 h 1358330"/>
                <a:gd name="connsiteX3" fmla="*/ 265205 w 395162"/>
                <a:gd name="connsiteY3" fmla="*/ 1334255 h 1358330"/>
                <a:gd name="connsiteX4" fmla="*/ 146371 w 395162"/>
                <a:gd name="connsiteY4" fmla="*/ 1215421 h 1358330"/>
                <a:gd name="connsiteX5" fmla="*/ 0 w 395162"/>
                <a:gd name="connsiteY5" fmla="*/ 0 h 1358330"/>
                <a:gd name="connsiteX0" fmla="*/ 0 w 495805"/>
                <a:gd name="connsiteY0" fmla="*/ 0 h 1423719"/>
                <a:gd name="connsiteX1" fmla="*/ 478823 w 495805"/>
                <a:gd name="connsiteY1" fmla="*/ 1277050 h 1423719"/>
                <a:gd name="connsiteX2" fmla="*/ 359989 w 495805"/>
                <a:gd name="connsiteY2" fmla="*/ 1395884 h 1423719"/>
                <a:gd name="connsiteX3" fmla="*/ 359990 w 495805"/>
                <a:gd name="connsiteY3" fmla="*/ 1395883 h 1423719"/>
                <a:gd name="connsiteX4" fmla="*/ 241156 w 495805"/>
                <a:gd name="connsiteY4" fmla="*/ 1277049 h 1423719"/>
                <a:gd name="connsiteX5" fmla="*/ 0 w 495805"/>
                <a:gd name="connsiteY5" fmla="*/ 0 h 1423719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241156 w 359990"/>
                <a:gd name="connsiteY3" fmla="*/ 1277049 h 1395884"/>
                <a:gd name="connsiteX4" fmla="*/ 0 w 359990"/>
                <a:gd name="connsiteY4" fmla="*/ 0 h 1395884"/>
                <a:gd name="connsiteX0" fmla="*/ 0 w 359990"/>
                <a:gd name="connsiteY0" fmla="*/ 0 h 1395884"/>
                <a:gd name="connsiteX1" fmla="*/ 359989 w 359990"/>
                <a:gd name="connsiteY1" fmla="*/ 1395884 h 1395884"/>
                <a:gd name="connsiteX2" fmla="*/ 359990 w 359990"/>
                <a:gd name="connsiteY2" fmla="*/ 1395883 h 1395884"/>
                <a:gd name="connsiteX3" fmla="*/ 0 w 359990"/>
                <a:gd name="connsiteY3" fmla="*/ 0 h 1395884"/>
                <a:gd name="connsiteX0" fmla="*/ 0 w 443162"/>
                <a:gd name="connsiteY0" fmla="*/ 0 h 1395884"/>
                <a:gd name="connsiteX1" fmla="*/ 359989 w 443162"/>
                <a:gd name="connsiteY1" fmla="*/ 1395884 h 1395884"/>
                <a:gd name="connsiteX2" fmla="*/ 443162 w 443162"/>
                <a:gd name="connsiteY2" fmla="*/ 119700 h 1395884"/>
                <a:gd name="connsiteX3" fmla="*/ 0 w 443162"/>
                <a:gd name="connsiteY3" fmla="*/ 0 h 1395884"/>
                <a:gd name="connsiteX0" fmla="*/ 0 w 455328"/>
                <a:gd name="connsiteY0" fmla="*/ 68327 h 188027"/>
                <a:gd name="connsiteX1" fmla="*/ 455328 w 455328"/>
                <a:gd name="connsiteY1" fmla="*/ 110431 h 188027"/>
                <a:gd name="connsiteX2" fmla="*/ 443162 w 455328"/>
                <a:gd name="connsiteY2" fmla="*/ 188027 h 188027"/>
                <a:gd name="connsiteX3" fmla="*/ 0 w 455328"/>
                <a:gd name="connsiteY3" fmla="*/ 68327 h 188027"/>
                <a:gd name="connsiteX0" fmla="*/ 0 w 443162"/>
                <a:gd name="connsiteY0" fmla="*/ 0 h 252349"/>
                <a:gd name="connsiteX1" fmla="*/ 314799 w 443162"/>
                <a:gd name="connsiteY1" fmla="*/ 252349 h 252349"/>
                <a:gd name="connsiteX2" fmla="*/ 443162 w 443162"/>
                <a:gd name="connsiteY2" fmla="*/ 119700 h 252349"/>
                <a:gd name="connsiteX3" fmla="*/ 0 w 443162"/>
                <a:gd name="connsiteY3" fmla="*/ 0 h 252349"/>
                <a:gd name="connsiteX0" fmla="*/ 0 w 443162"/>
                <a:gd name="connsiteY0" fmla="*/ 0 h 119700"/>
                <a:gd name="connsiteX1" fmla="*/ 443162 w 443162"/>
                <a:gd name="connsiteY1" fmla="*/ 119700 h 119700"/>
                <a:gd name="connsiteX2" fmla="*/ 0 w 443162"/>
                <a:gd name="connsiteY2" fmla="*/ 0 h 119700"/>
                <a:gd name="connsiteX0" fmla="*/ 0 w 443162"/>
                <a:gd name="connsiteY0" fmla="*/ 0 h 208763"/>
                <a:gd name="connsiteX1" fmla="*/ 443162 w 443162"/>
                <a:gd name="connsiteY1" fmla="*/ 119700 h 208763"/>
                <a:gd name="connsiteX2" fmla="*/ 0 w 443162"/>
                <a:gd name="connsiteY2" fmla="*/ 0 h 208763"/>
                <a:gd name="connsiteX0" fmla="*/ 0 w 469241"/>
                <a:gd name="connsiteY0" fmla="*/ 0 h 208763"/>
                <a:gd name="connsiteX1" fmla="*/ 443162 w 469241"/>
                <a:gd name="connsiteY1" fmla="*/ 119700 h 208763"/>
                <a:gd name="connsiteX2" fmla="*/ 0 w 469241"/>
                <a:gd name="connsiteY2" fmla="*/ 0 h 208763"/>
                <a:gd name="connsiteX0" fmla="*/ 0 w 549563"/>
                <a:gd name="connsiteY0" fmla="*/ 0 h 277969"/>
                <a:gd name="connsiteX1" fmla="*/ 527000 w 549563"/>
                <a:gd name="connsiteY1" fmla="*/ 201437 h 277969"/>
                <a:gd name="connsiteX2" fmla="*/ 0 w 549563"/>
                <a:gd name="connsiteY2" fmla="*/ 0 h 277969"/>
                <a:gd name="connsiteX0" fmla="*/ 0 w 555659"/>
                <a:gd name="connsiteY0" fmla="*/ 0 h 277477"/>
                <a:gd name="connsiteX1" fmla="*/ 533324 w 555659"/>
                <a:gd name="connsiteY1" fmla="*/ 200870 h 277477"/>
                <a:gd name="connsiteX2" fmla="*/ 0 w 555659"/>
                <a:gd name="connsiteY2" fmla="*/ 0 h 277477"/>
                <a:gd name="connsiteX0" fmla="*/ 0 w 554884"/>
                <a:gd name="connsiteY0" fmla="*/ 18057 h 295534"/>
                <a:gd name="connsiteX1" fmla="*/ 533324 w 554884"/>
                <a:gd name="connsiteY1" fmla="*/ 218927 h 295534"/>
                <a:gd name="connsiteX2" fmla="*/ 0 w 554884"/>
                <a:gd name="connsiteY2" fmla="*/ 18057 h 295534"/>
                <a:gd name="connsiteX0" fmla="*/ 1988 w 556872"/>
                <a:gd name="connsiteY0" fmla="*/ 18057 h 295994"/>
                <a:gd name="connsiteX1" fmla="*/ 535312 w 556872"/>
                <a:gd name="connsiteY1" fmla="*/ 218927 h 295994"/>
                <a:gd name="connsiteX2" fmla="*/ 1988 w 556872"/>
                <a:gd name="connsiteY2" fmla="*/ 18057 h 29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872" h="295994">
                  <a:moveTo>
                    <a:pt x="1988" y="18057"/>
                  </a:moveTo>
                  <a:cubicBezTo>
                    <a:pt x="-34839" y="61759"/>
                    <a:pt x="451067" y="460230"/>
                    <a:pt x="535312" y="218927"/>
                  </a:cubicBezTo>
                  <a:cubicBezTo>
                    <a:pt x="671064" y="140849"/>
                    <a:pt x="126281" y="-61076"/>
                    <a:pt x="1988" y="1805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Rectangle 42">
              <a:extLst>
                <a:ext uri="{FF2B5EF4-FFF2-40B4-BE49-F238E27FC236}">
                  <a16:creationId xmlns:a16="http://schemas.microsoft.com/office/drawing/2014/main" id="{CFA07574-CC29-6DC5-289C-2784D6982CBC}"/>
                </a:ext>
              </a:extLst>
            </p:cNvPr>
            <p:cNvSpPr/>
            <p:nvPr/>
          </p:nvSpPr>
          <p:spPr>
            <a:xfrm>
              <a:off x="5784446" y="7988959"/>
              <a:ext cx="193153" cy="1341687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Rectangle 42">
              <a:extLst>
                <a:ext uri="{FF2B5EF4-FFF2-40B4-BE49-F238E27FC236}">
                  <a16:creationId xmlns:a16="http://schemas.microsoft.com/office/drawing/2014/main" id="{6FE83796-44D7-7BC2-C9B0-B355DC63D183}"/>
                </a:ext>
              </a:extLst>
            </p:cNvPr>
            <p:cNvSpPr/>
            <p:nvPr/>
          </p:nvSpPr>
          <p:spPr>
            <a:xfrm>
              <a:off x="4274004" y="7877814"/>
              <a:ext cx="186667" cy="1242119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42">
              <a:extLst>
                <a:ext uri="{FF2B5EF4-FFF2-40B4-BE49-F238E27FC236}">
                  <a16:creationId xmlns:a16="http://schemas.microsoft.com/office/drawing/2014/main" id="{5B4A4715-C5DD-9DFB-627A-4D2F6E58FD5E}"/>
                </a:ext>
              </a:extLst>
            </p:cNvPr>
            <p:cNvSpPr/>
            <p:nvPr/>
          </p:nvSpPr>
          <p:spPr>
            <a:xfrm rot="5707529">
              <a:off x="5029352" y="7187468"/>
              <a:ext cx="237667" cy="1740364"/>
            </a:xfrm>
            <a:prstGeom prst="roundRect">
              <a:avLst>
                <a:gd name="adj" fmla="val 50000"/>
              </a:avLst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ctangle 50">
              <a:extLst>
                <a:ext uri="{FF2B5EF4-FFF2-40B4-BE49-F238E27FC236}">
                  <a16:creationId xmlns:a16="http://schemas.microsoft.com/office/drawing/2014/main" id="{F2C1C1D0-38D9-2C78-76D1-0ABD15F1B5BE}"/>
                </a:ext>
              </a:extLst>
            </p:cNvPr>
            <p:cNvSpPr/>
            <p:nvPr/>
          </p:nvSpPr>
          <p:spPr>
            <a:xfrm rot="342295">
              <a:off x="4412225" y="7611361"/>
              <a:ext cx="1744360" cy="363844"/>
            </a:xfrm>
            <a:custGeom>
              <a:avLst/>
              <a:gdLst>
                <a:gd name="connsiteX0" fmla="*/ 0 w 1147781"/>
                <a:gd name="connsiteY0" fmla="*/ 0 h 608374"/>
                <a:gd name="connsiteX1" fmla="*/ 1147781 w 1147781"/>
                <a:gd name="connsiteY1" fmla="*/ 0 h 608374"/>
                <a:gd name="connsiteX2" fmla="*/ 1147781 w 1147781"/>
                <a:gd name="connsiteY2" fmla="*/ 608374 h 608374"/>
                <a:gd name="connsiteX3" fmla="*/ 0 w 1147781"/>
                <a:gd name="connsiteY3" fmla="*/ 608374 h 608374"/>
                <a:gd name="connsiteX4" fmla="*/ 0 w 1147781"/>
                <a:gd name="connsiteY4" fmla="*/ 0 h 608374"/>
                <a:gd name="connsiteX0" fmla="*/ 0 w 1218859"/>
                <a:gd name="connsiteY0" fmla="*/ 0 h 649135"/>
                <a:gd name="connsiteX1" fmla="*/ 1218859 w 1218859"/>
                <a:gd name="connsiteY1" fmla="*/ 40761 h 649135"/>
                <a:gd name="connsiteX2" fmla="*/ 1218859 w 1218859"/>
                <a:gd name="connsiteY2" fmla="*/ 649135 h 649135"/>
                <a:gd name="connsiteX3" fmla="*/ 71078 w 1218859"/>
                <a:gd name="connsiteY3" fmla="*/ 649135 h 649135"/>
                <a:gd name="connsiteX4" fmla="*/ 0 w 1218859"/>
                <a:gd name="connsiteY4" fmla="*/ 0 h 649135"/>
                <a:gd name="connsiteX0" fmla="*/ 390476 w 1609335"/>
                <a:gd name="connsiteY0" fmla="*/ 0 h 649135"/>
                <a:gd name="connsiteX1" fmla="*/ 1609335 w 1609335"/>
                <a:gd name="connsiteY1" fmla="*/ 40761 h 649135"/>
                <a:gd name="connsiteX2" fmla="*/ 1609335 w 1609335"/>
                <a:gd name="connsiteY2" fmla="*/ 649135 h 649135"/>
                <a:gd name="connsiteX3" fmla="*/ 0 w 1609335"/>
                <a:gd name="connsiteY3" fmla="*/ 532513 h 649135"/>
                <a:gd name="connsiteX4" fmla="*/ 390476 w 1609335"/>
                <a:gd name="connsiteY4" fmla="*/ 0 h 649135"/>
                <a:gd name="connsiteX0" fmla="*/ 390476 w 1609335"/>
                <a:gd name="connsiteY0" fmla="*/ 25582 h 674717"/>
                <a:gd name="connsiteX1" fmla="*/ 1602707 w 1609335"/>
                <a:gd name="connsiteY1" fmla="*/ 0 h 674717"/>
                <a:gd name="connsiteX2" fmla="*/ 1609335 w 1609335"/>
                <a:gd name="connsiteY2" fmla="*/ 674717 h 674717"/>
                <a:gd name="connsiteX3" fmla="*/ 0 w 1609335"/>
                <a:gd name="connsiteY3" fmla="*/ 558095 h 674717"/>
                <a:gd name="connsiteX4" fmla="*/ 390476 w 1609335"/>
                <a:gd name="connsiteY4" fmla="*/ 25582 h 674717"/>
                <a:gd name="connsiteX0" fmla="*/ 390476 w 1602733"/>
                <a:gd name="connsiteY0" fmla="*/ 25582 h 640584"/>
                <a:gd name="connsiteX1" fmla="*/ 1602707 w 1602733"/>
                <a:gd name="connsiteY1" fmla="*/ 0 h 640584"/>
                <a:gd name="connsiteX2" fmla="*/ 1471912 w 1602733"/>
                <a:gd name="connsiteY2" fmla="*/ 640584 h 640584"/>
                <a:gd name="connsiteX3" fmla="*/ 0 w 1602733"/>
                <a:gd name="connsiteY3" fmla="*/ 558095 h 640584"/>
                <a:gd name="connsiteX4" fmla="*/ 390476 w 1602733"/>
                <a:gd name="connsiteY4" fmla="*/ 25582 h 640584"/>
                <a:gd name="connsiteX0" fmla="*/ 390476 w 1602731"/>
                <a:gd name="connsiteY0" fmla="*/ 25582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390476 w 1602731"/>
                <a:gd name="connsiteY4" fmla="*/ 25582 h 558095"/>
                <a:gd name="connsiteX0" fmla="*/ 436413 w 1602731"/>
                <a:gd name="connsiteY0" fmla="*/ 17808 h 558095"/>
                <a:gd name="connsiteX1" fmla="*/ 1602707 w 1602731"/>
                <a:gd name="connsiteY1" fmla="*/ 0 h 558095"/>
                <a:gd name="connsiteX2" fmla="*/ 1460550 w 1602731"/>
                <a:gd name="connsiteY2" fmla="*/ 526850 h 558095"/>
                <a:gd name="connsiteX3" fmla="*/ 0 w 1602731"/>
                <a:gd name="connsiteY3" fmla="*/ 558095 h 558095"/>
                <a:gd name="connsiteX4" fmla="*/ 436413 w 1602731"/>
                <a:gd name="connsiteY4" fmla="*/ 17808 h 558095"/>
                <a:gd name="connsiteX0" fmla="*/ 418900 w 1585218"/>
                <a:gd name="connsiteY0" fmla="*/ 17808 h 560044"/>
                <a:gd name="connsiteX1" fmla="*/ 1585194 w 1585218"/>
                <a:gd name="connsiteY1" fmla="*/ 0 h 560044"/>
                <a:gd name="connsiteX2" fmla="*/ 1443037 w 1585218"/>
                <a:gd name="connsiteY2" fmla="*/ 526850 h 560044"/>
                <a:gd name="connsiteX3" fmla="*/ 0 w 1585218"/>
                <a:gd name="connsiteY3" fmla="*/ 560043 h 560044"/>
                <a:gd name="connsiteX4" fmla="*/ 418900 w 1585218"/>
                <a:gd name="connsiteY4" fmla="*/ 17808 h 56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5218" h="560044">
                  <a:moveTo>
                    <a:pt x="418900" y="17808"/>
                  </a:moveTo>
                  <a:lnTo>
                    <a:pt x="1585194" y="0"/>
                  </a:lnTo>
                  <a:cubicBezTo>
                    <a:pt x="1587403" y="224906"/>
                    <a:pt x="1440828" y="301944"/>
                    <a:pt x="1443037" y="526850"/>
                  </a:cubicBezTo>
                  <a:lnTo>
                    <a:pt x="0" y="560043"/>
                  </a:lnTo>
                  <a:lnTo>
                    <a:pt x="418900" y="17808"/>
                  </a:lnTo>
                  <a:close/>
                </a:path>
              </a:pathLst>
            </a:custGeom>
            <a:grpFill/>
            <a:ln w="12700" cap="flat" cmpd="sng" algn="ctr">
              <a:solidFill>
                <a:srgbClr val="5B2E1C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34D5B401-10B5-6695-943A-5D7983940999}"/>
              </a:ext>
            </a:extLst>
          </p:cNvPr>
          <p:cNvGrpSpPr/>
          <p:nvPr/>
        </p:nvGrpSpPr>
        <p:grpSpPr>
          <a:xfrm>
            <a:off x="2789039" y="61728"/>
            <a:ext cx="4179035" cy="6510342"/>
            <a:chOff x="1037066" y="3635274"/>
            <a:chExt cx="1418627" cy="2210018"/>
          </a:xfrm>
        </p:grpSpPr>
        <p:grpSp>
          <p:nvGrpSpPr>
            <p:cNvPr id="459" name="Group 458">
              <a:extLst>
                <a:ext uri="{FF2B5EF4-FFF2-40B4-BE49-F238E27FC236}">
                  <a16:creationId xmlns:a16="http://schemas.microsoft.com/office/drawing/2014/main" id="{97D871A5-886F-02FE-5575-7DDA81A46E84}"/>
                </a:ext>
              </a:extLst>
            </p:cNvPr>
            <p:cNvGrpSpPr/>
            <p:nvPr/>
          </p:nvGrpSpPr>
          <p:grpSpPr>
            <a:xfrm>
              <a:off x="1037066" y="3635274"/>
              <a:ext cx="1418627" cy="2210018"/>
              <a:chOff x="1035568" y="2750346"/>
              <a:chExt cx="2211507" cy="3445212"/>
            </a:xfrm>
          </p:grpSpPr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3ECDECFD-B523-955A-D490-95F50238382E}"/>
                  </a:ext>
                </a:extLst>
              </p:cNvPr>
              <p:cNvGrpSpPr/>
              <p:nvPr/>
            </p:nvGrpSpPr>
            <p:grpSpPr>
              <a:xfrm>
                <a:off x="1035568" y="2772023"/>
                <a:ext cx="2211507" cy="3423535"/>
                <a:chOff x="3631168" y="4906674"/>
                <a:chExt cx="2536874" cy="3927223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D2147C1F-9AB5-B9AE-D277-29AFEBB92F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72140" y="7082883"/>
                  <a:ext cx="231211" cy="5149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1" name="Straight Connector 480">
                  <a:extLst>
                    <a:ext uri="{FF2B5EF4-FFF2-40B4-BE49-F238E27FC236}">
                      <a16:creationId xmlns:a16="http://schemas.microsoft.com/office/drawing/2014/main" id="{BA915FAF-10A9-906C-3E81-48FBBC52A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95081" y="7559580"/>
                  <a:ext cx="0" cy="118977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482" name="Straight Connector 481">
                  <a:extLst>
                    <a:ext uri="{FF2B5EF4-FFF2-40B4-BE49-F238E27FC236}">
                      <a16:creationId xmlns:a16="http://schemas.microsoft.com/office/drawing/2014/main" id="{41062771-A0ED-888B-E6E6-117C996B2A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63370" y="7148011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B85E9001-24EB-26C2-5829-36EE0726DC26}"/>
                    </a:ext>
                  </a:extLst>
                </p:cNvPr>
                <p:cNvSpPr/>
                <p:nvPr/>
              </p:nvSpPr>
              <p:spPr>
                <a:xfrm>
                  <a:off x="3631168" y="4906674"/>
                  <a:ext cx="2536874" cy="2447778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A717C67B-11A6-731C-001E-479FE03C43A3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1" name="Rectangle: Top Corners Rounded 490">
                  <a:extLst>
                    <a:ext uri="{FF2B5EF4-FFF2-40B4-BE49-F238E27FC236}">
                      <a16:creationId xmlns:a16="http://schemas.microsoft.com/office/drawing/2014/main" id="{14B6E7BF-1778-F8CA-3768-DEFA13197CF0}"/>
                    </a:ext>
                  </a:extLst>
                </p:cNvPr>
                <p:cNvSpPr/>
                <p:nvPr/>
              </p:nvSpPr>
              <p:spPr>
                <a:xfrm>
                  <a:off x="5250709" y="845794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2" name="Rectangle: Top Corners Rounded 491">
                  <a:extLst>
                    <a:ext uri="{FF2B5EF4-FFF2-40B4-BE49-F238E27FC236}">
                      <a16:creationId xmlns:a16="http://schemas.microsoft.com/office/drawing/2014/main" id="{D9CF9616-AEA4-80D2-4CAE-E951479F2D9C}"/>
                    </a:ext>
                  </a:extLst>
                </p:cNvPr>
                <p:cNvSpPr/>
                <p:nvPr/>
              </p:nvSpPr>
              <p:spPr>
                <a:xfrm>
                  <a:off x="4656714" y="8633587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3" name="Freeform: Shape 492">
                  <a:extLst>
                    <a:ext uri="{FF2B5EF4-FFF2-40B4-BE49-F238E27FC236}">
                      <a16:creationId xmlns:a16="http://schemas.microsoft.com/office/drawing/2014/main" id="{485094FF-8B49-1831-C144-CF8826D867F4}"/>
                    </a:ext>
                  </a:extLst>
                </p:cNvPr>
                <p:cNvSpPr/>
                <p:nvPr/>
              </p:nvSpPr>
              <p:spPr>
                <a:xfrm rot="18827380">
                  <a:off x="4333009" y="6354784"/>
                  <a:ext cx="649909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4" name="Freeform: Shape 493">
                  <a:extLst>
                    <a:ext uri="{FF2B5EF4-FFF2-40B4-BE49-F238E27FC236}">
                      <a16:creationId xmlns:a16="http://schemas.microsoft.com/office/drawing/2014/main" id="{DA2C544C-7E22-2C3A-FC50-B87B87B20924}"/>
                    </a:ext>
                  </a:extLst>
                </p:cNvPr>
                <p:cNvSpPr/>
                <p:nvPr/>
              </p:nvSpPr>
              <p:spPr>
                <a:xfrm flipH="1">
                  <a:off x="5289505" y="6890302"/>
                  <a:ext cx="620241" cy="48582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0241" h="485827">
                      <a:moveTo>
                        <a:pt x="0" y="0"/>
                      </a:moveTo>
                      <a:cubicBezTo>
                        <a:pt x="74612" y="141288"/>
                        <a:pt x="430213" y="328613"/>
                        <a:pt x="533400" y="409575"/>
                      </a:cubicBezTo>
                      <a:cubicBezTo>
                        <a:pt x="636587" y="490537"/>
                        <a:pt x="619125" y="485775"/>
                        <a:pt x="619125" y="485775"/>
                      </a:cubicBezTo>
                      <a:lnTo>
                        <a:pt x="619125" y="48577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5" name="Freeform: Shape 494">
                  <a:extLst>
                    <a:ext uri="{FF2B5EF4-FFF2-40B4-BE49-F238E27FC236}">
                      <a16:creationId xmlns:a16="http://schemas.microsoft.com/office/drawing/2014/main" id="{D8647BC7-ABA2-2E27-2DC6-0F22E223F253}"/>
                    </a:ext>
                  </a:extLst>
                </p:cNvPr>
                <p:cNvSpPr/>
                <p:nvPr/>
              </p:nvSpPr>
              <p:spPr>
                <a:xfrm rot="20548923">
                  <a:off x="5089990" y="6162953"/>
                  <a:ext cx="184935" cy="190500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6" name="Oval 495">
                  <a:extLst>
                    <a:ext uri="{FF2B5EF4-FFF2-40B4-BE49-F238E27FC236}">
                      <a16:creationId xmlns:a16="http://schemas.microsoft.com/office/drawing/2014/main" id="{D0D48F5A-C63D-3270-8A7C-81BD97B7FA0B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7" name="Oval 496">
                  <a:extLst>
                    <a:ext uri="{FF2B5EF4-FFF2-40B4-BE49-F238E27FC236}">
                      <a16:creationId xmlns:a16="http://schemas.microsoft.com/office/drawing/2014/main" id="{86B5CA94-7E52-6837-EE54-BD9555C0FF05}"/>
                    </a:ext>
                  </a:extLst>
                </p:cNvPr>
                <p:cNvSpPr/>
                <p:nvPr/>
              </p:nvSpPr>
              <p:spPr>
                <a:xfrm>
                  <a:off x="4609151" y="5857615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98" name="Oval 497">
                  <a:extLst>
                    <a:ext uri="{FF2B5EF4-FFF2-40B4-BE49-F238E27FC236}">
                      <a16:creationId xmlns:a16="http://schemas.microsoft.com/office/drawing/2014/main" id="{C2DABF63-7711-9226-61FC-E4975412BBCA}"/>
                    </a:ext>
                  </a:extLst>
                </p:cNvPr>
                <p:cNvSpPr/>
                <p:nvPr/>
              </p:nvSpPr>
              <p:spPr>
                <a:xfrm>
                  <a:off x="5440338" y="5852372"/>
                  <a:ext cx="100007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A64914B2-3128-C7DE-17B5-0BD6A42CCEA6}"/>
                  </a:ext>
                </a:extLst>
              </p:cNvPr>
              <p:cNvGrpSpPr/>
              <p:nvPr/>
            </p:nvGrpSpPr>
            <p:grpSpPr>
              <a:xfrm flipH="1">
                <a:off x="1170784" y="2750346"/>
                <a:ext cx="1972366" cy="622591"/>
                <a:chOff x="899194" y="1992845"/>
                <a:chExt cx="1972366" cy="622591"/>
              </a:xfrm>
            </p:grpSpPr>
            <p:sp>
              <p:nvSpPr>
                <p:cNvPr id="479" name="Freeform: Shape 478">
                  <a:extLst>
                    <a:ext uri="{FF2B5EF4-FFF2-40B4-BE49-F238E27FC236}">
                      <a16:creationId xmlns:a16="http://schemas.microsoft.com/office/drawing/2014/main" id="{E10338AC-686D-40F4-8549-A4359DB63F70}"/>
                    </a:ext>
                  </a:extLst>
                </p:cNvPr>
                <p:cNvSpPr/>
                <p:nvPr/>
              </p:nvSpPr>
              <p:spPr>
                <a:xfrm flipH="1">
                  <a:off x="899194" y="2482880"/>
                  <a:ext cx="1972366" cy="132556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172DFFDB-4903-827E-2D56-B0D4BEA8D571}"/>
                    </a:ext>
                  </a:extLst>
                </p:cNvPr>
                <p:cNvSpPr/>
                <p:nvPr/>
              </p:nvSpPr>
              <p:spPr>
                <a:xfrm flipH="1">
                  <a:off x="935665" y="1992845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4" name="Arc 473">
              <a:extLst>
                <a:ext uri="{FF2B5EF4-FFF2-40B4-BE49-F238E27FC236}">
                  <a16:creationId xmlns:a16="http://schemas.microsoft.com/office/drawing/2014/main" id="{FB112B0C-0270-D15C-3852-5E765FCF3155}"/>
                </a:ext>
              </a:extLst>
            </p:cNvPr>
            <p:cNvSpPr/>
            <p:nvPr/>
          </p:nvSpPr>
          <p:spPr>
            <a:xfrm rot="20364936">
              <a:off x="1404125" y="4304606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Arc 474">
              <a:extLst>
                <a:ext uri="{FF2B5EF4-FFF2-40B4-BE49-F238E27FC236}">
                  <a16:creationId xmlns:a16="http://schemas.microsoft.com/office/drawing/2014/main" id="{C5ACB7C0-EBA6-34F3-86C2-5F5E20721C67}"/>
                </a:ext>
              </a:extLst>
            </p:cNvPr>
            <p:cNvSpPr/>
            <p:nvPr/>
          </p:nvSpPr>
          <p:spPr>
            <a:xfrm rot="20364936">
              <a:off x="1898048" y="4302297"/>
              <a:ext cx="283451" cy="67487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5DDB62A7-9EBF-6F5F-465D-6FC107520FF3}"/>
              </a:ext>
            </a:extLst>
          </p:cNvPr>
          <p:cNvGrpSpPr/>
          <p:nvPr/>
        </p:nvGrpSpPr>
        <p:grpSpPr>
          <a:xfrm>
            <a:off x="4886116" y="3497002"/>
            <a:ext cx="9157747" cy="4412973"/>
            <a:chOff x="627187" y="7810182"/>
            <a:chExt cx="4417118" cy="2957426"/>
          </a:xfrm>
          <a:solidFill>
            <a:srgbClr val="A75F48"/>
          </a:solidFill>
        </p:grpSpPr>
        <p:sp>
          <p:nvSpPr>
            <p:cNvPr id="140" name="Oval 40">
              <a:extLst>
                <a:ext uri="{FF2B5EF4-FFF2-40B4-BE49-F238E27FC236}">
                  <a16:creationId xmlns:a16="http://schemas.microsoft.com/office/drawing/2014/main" id="{FD30DFF5-7FDE-3645-4DED-CFF39C19157A}"/>
                </a:ext>
              </a:extLst>
            </p:cNvPr>
            <p:cNvSpPr/>
            <p:nvPr/>
          </p:nvSpPr>
          <p:spPr>
            <a:xfrm>
              <a:off x="2069413" y="10309794"/>
              <a:ext cx="1620781" cy="457814"/>
            </a:xfrm>
            <a:custGeom>
              <a:avLst/>
              <a:gdLst>
                <a:gd name="connsiteX0" fmla="*/ 0 w 1424940"/>
                <a:gd name="connsiteY0" fmla="*/ 140290 h 280579"/>
                <a:gd name="connsiteX1" fmla="*/ 712470 w 1424940"/>
                <a:gd name="connsiteY1" fmla="*/ 0 h 280579"/>
                <a:gd name="connsiteX2" fmla="*/ 1424940 w 1424940"/>
                <a:gd name="connsiteY2" fmla="*/ 140290 h 280579"/>
                <a:gd name="connsiteX3" fmla="*/ 712470 w 1424940"/>
                <a:gd name="connsiteY3" fmla="*/ 280580 h 280579"/>
                <a:gd name="connsiteX4" fmla="*/ 0 w 1424940"/>
                <a:gd name="connsiteY4" fmla="*/ 140290 h 280579"/>
                <a:gd name="connsiteX0" fmla="*/ 15 w 1424955"/>
                <a:gd name="connsiteY0" fmla="*/ 262210 h 402500"/>
                <a:gd name="connsiteX1" fmla="*/ 697245 w 1424955"/>
                <a:gd name="connsiteY1" fmla="*/ 0 h 402500"/>
                <a:gd name="connsiteX2" fmla="*/ 1424955 w 1424955"/>
                <a:gd name="connsiteY2" fmla="*/ 262210 h 402500"/>
                <a:gd name="connsiteX3" fmla="*/ 712485 w 1424955"/>
                <a:gd name="connsiteY3" fmla="*/ 402500 h 402500"/>
                <a:gd name="connsiteX4" fmla="*/ 15 w 1424955"/>
                <a:gd name="connsiteY4" fmla="*/ 262210 h 4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955" h="402500">
                  <a:moveTo>
                    <a:pt x="15" y="262210"/>
                  </a:moveTo>
                  <a:cubicBezTo>
                    <a:pt x="-2525" y="195127"/>
                    <a:pt x="303759" y="0"/>
                    <a:pt x="697245" y="0"/>
                  </a:cubicBezTo>
                  <a:cubicBezTo>
                    <a:pt x="1090731" y="0"/>
                    <a:pt x="1424955" y="184730"/>
                    <a:pt x="1424955" y="262210"/>
                  </a:cubicBezTo>
                  <a:cubicBezTo>
                    <a:pt x="1424955" y="339690"/>
                    <a:pt x="1105971" y="402500"/>
                    <a:pt x="712485" y="402500"/>
                  </a:cubicBezTo>
                  <a:cubicBezTo>
                    <a:pt x="318999" y="402500"/>
                    <a:pt x="2555" y="329293"/>
                    <a:pt x="15" y="262210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Cylinder 140">
              <a:extLst>
                <a:ext uri="{FF2B5EF4-FFF2-40B4-BE49-F238E27FC236}">
                  <a16:creationId xmlns:a16="http://schemas.microsoft.com/office/drawing/2014/main" id="{B2F73353-A574-51D7-DAD2-8034BD3D4FB8}"/>
                </a:ext>
              </a:extLst>
            </p:cNvPr>
            <p:cNvSpPr/>
            <p:nvPr/>
          </p:nvSpPr>
          <p:spPr>
            <a:xfrm>
              <a:off x="2681190" y="8290677"/>
              <a:ext cx="397246" cy="2288969"/>
            </a:xfrm>
            <a:prstGeom prst="can">
              <a:avLst/>
            </a:pr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CE3741B-4B18-10B7-59F3-1441E33FFC72}"/>
                </a:ext>
              </a:extLst>
            </p:cNvPr>
            <p:cNvSpPr/>
            <p:nvPr/>
          </p:nvSpPr>
          <p:spPr>
            <a:xfrm>
              <a:off x="627187" y="7810182"/>
              <a:ext cx="4417118" cy="685760"/>
            </a:xfrm>
            <a:custGeom>
              <a:avLst/>
              <a:gdLst>
                <a:gd name="connsiteX0" fmla="*/ 2152529 w 4417118"/>
                <a:gd name="connsiteY0" fmla="*/ 191263 h 685760"/>
                <a:gd name="connsiteX1" fmla="*/ 2200434 w 4417118"/>
                <a:gd name="connsiteY1" fmla="*/ 192025 h 685760"/>
                <a:gd name="connsiteX2" fmla="*/ 2216305 w 4417118"/>
                <a:gd name="connsiteY2" fmla="*/ 191404 h 685760"/>
                <a:gd name="connsiteX3" fmla="*/ 836335 w 4417118"/>
                <a:gd name="connsiteY3" fmla="*/ 1267 h 685760"/>
                <a:gd name="connsiteX4" fmla="*/ 2216684 w 4417118"/>
                <a:gd name="connsiteY4" fmla="*/ 7913 h 685760"/>
                <a:gd name="connsiteX5" fmla="*/ 4404116 w 4417118"/>
                <a:gd name="connsiteY5" fmla="*/ 99659 h 685760"/>
                <a:gd name="connsiteX6" fmla="*/ 4379629 w 4417118"/>
                <a:gd name="connsiteY6" fmla="*/ 106779 h 685760"/>
                <a:gd name="connsiteX7" fmla="*/ 4417118 w 4417118"/>
                <a:gd name="connsiteY7" fmla="*/ 105313 h 685760"/>
                <a:gd name="connsiteX8" fmla="*/ 4417118 w 4417118"/>
                <a:gd name="connsiteY8" fmla="*/ 355289 h 685760"/>
                <a:gd name="connsiteX9" fmla="*/ 4391187 w 4417118"/>
                <a:gd name="connsiteY9" fmla="*/ 451639 h 685760"/>
                <a:gd name="connsiteX10" fmla="*/ 4362176 w 4417118"/>
                <a:gd name="connsiteY10" fmla="*/ 456390 h 685760"/>
                <a:gd name="connsiteX11" fmla="*/ 4395451 w 4417118"/>
                <a:gd name="connsiteY11" fmla="*/ 462571 h 685760"/>
                <a:gd name="connsiteX12" fmla="*/ 3165968 w 4417118"/>
                <a:gd name="connsiteY12" fmla="*/ 631330 h 685760"/>
                <a:gd name="connsiteX13" fmla="*/ 3137727 w 4417118"/>
                <a:gd name="connsiteY13" fmla="*/ 633520 h 685760"/>
                <a:gd name="connsiteX14" fmla="*/ 3035879 w 4417118"/>
                <a:gd name="connsiteY14" fmla="*/ 644767 h 685760"/>
                <a:gd name="connsiteX15" fmla="*/ 2195018 w 4417118"/>
                <a:gd name="connsiteY15" fmla="*/ 684974 h 685760"/>
                <a:gd name="connsiteX16" fmla="*/ 2173182 w 4417118"/>
                <a:gd name="connsiteY16" fmla="*/ 683624 h 685760"/>
                <a:gd name="connsiteX17" fmla="*/ 2130014 w 4417118"/>
                <a:gd name="connsiteY17" fmla="*/ 684325 h 685760"/>
                <a:gd name="connsiteX18" fmla="*/ 1496735 w 4417118"/>
                <a:gd name="connsiteY18" fmla="*/ 645019 h 685760"/>
                <a:gd name="connsiteX19" fmla="*/ 1239388 w 4417118"/>
                <a:gd name="connsiteY19" fmla="*/ 617081 h 685760"/>
                <a:gd name="connsiteX20" fmla="*/ 1062399 w 4417118"/>
                <a:gd name="connsiteY20" fmla="*/ 602164 h 685760"/>
                <a:gd name="connsiteX21" fmla="*/ 274479 w 4417118"/>
                <a:gd name="connsiteY21" fmla="*/ 476512 h 685760"/>
                <a:gd name="connsiteX22" fmla="*/ 265238 w 4417118"/>
                <a:gd name="connsiteY22" fmla="*/ 473954 h 685760"/>
                <a:gd name="connsiteX23" fmla="*/ 262680 w 4417118"/>
                <a:gd name="connsiteY23" fmla="*/ 473500 h 685760"/>
                <a:gd name="connsiteX24" fmla="*/ 37920 w 4417118"/>
                <a:gd name="connsiteY24" fmla="*/ 410568 h 685760"/>
                <a:gd name="connsiteX25" fmla="*/ 40608 w 4417118"/>
                <a:gd name="connsiteY25" fmla="*/ 410075 h 685760"/>
                <a:gd name="connsiteX26" fmla="*/ 29072 w 4417118"/>
                <a:gd name="connsiteY26" fmla="*/ 404056 h 685760"/>
                <a:gd name="connsiteX27" fmla="*/ 0 w 4417118"/>
                <a:gd name="connsiteY27" fmla="*/ 328204 h 685760"/>
                <a:gd name="connsiteX28" fmla="*/ 0 w 4417118"/>
                <a:gd name="connsiteY28" fmla="*/ 99897 h 685760"/>
                <a:gd name="connsiteX29" fmla="*/ 41476 w 4417118"/>
                <a:gd name="connsiteY29" fmla="*/ 99262 h 685760"/>
                <a:gd name="connsiteX30" fmla="*/ 13001 w 4417118"/>
                <a:gd name="connsiteY30" fmla="*/ 83407 h 685760"/>
                <a:gd name="connsiteX31" fmla="*/ 836335 w 4417118"/>
                <a:gd name="connsiteY31" fmla="*/ 1267 h 68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417118" h="685760">
                  <a:moveTo>
                    <a:pt x="2152529" y="191263"/>
                  </a:moveTo>
                  <a:lnTo>
                    <a:pt x="2200434" y="192025"/>
                  </a:lnTo>
                  <a:lnTo>
                    <a:pt x="2216305" y="191404"/>
                  </a:lnTo>
                  <a:close/>
                  <a:moveTo>
                    <a:pt x="836335" y="1267"/>
                  </a:moveTo>
                  <a:cubicBezTo>
                    <a:pt x="1297128" y="-3486"/>
                    <a:pt x="1850757" y="6559"/>
                    <a:pt x="2216684" y="7913"/>
                  </a:cubicBezTo>
                  <a:cubicBezTo>
                    <a:pt x="2948537" y="10621"/>
                    <a:pt x="4404116" y="48989"/>
                    <a:pt x="4404116" y="99659"/>
                  </a:cubicBezTo>
                  <a:lnTo>
                    <a:pt x="4379629" y="106779"/>
                  </a:lnTo>
                  <a:lnTo>
                    <a:pt x="4417118" y="105313"/>
                  </a:lnTo>
                  <a:lnTo>
                    <a:pt x="4417118" y="355289"/>
                  </a:lnTo>
                  <a:cubicBezTo>
                    <a:pt x="4417118" y="381577"/>
                    <a:pt x="4417475" y="451639"/>
                    <a:pt x="4391187" y="451639"/>
                  </a:cubicBezTo>
                  <a:lnTo>
                    <a:pt x="4362176" y="456390"/>
                  </a:lnTo>
                  <a:lnTo>
                    <a:pt x="4395451" y="462571"/>
                  </a:lnTo>
                  <a:cubicBezTo>
                    <a:pt x="4395451" y="494240"/>
                    <a:pt x="3794208" y="576331"/>
                    <a:pt x="3165968" y="631330"/>
                  </a:cubicBezTo>
                  <a:lnTo>
                    <a:pt x="3137727" y="633520"/>
                  </a:lnTo>
                  <a:lnTo>
                    <a:pt x="3035879" y="644767"/>
                  </a:lnTo>
                  <a:cubicBezTo>
                    <a:pt x="2747784" y="673024"/>
                    <a:pt x="2460736" y="689664"/>
                    <a:pt x="2195018" y="684974"/>
                  </a:cubicBezTo>
                  <a:lnTo>
                    <a:pt x="2173182" y="683624"/>
                  </a:lnTo>
                  <a:lnTo>
                    <a:pt x="2130014" y="684325"/>
                  </a:lnTo>
                  <a:cubicBezTo>
                    <a:pt x="1948450" y="682158"/>
                    <a:pt x="1726912" y="667131"/>
                    <a:pt x="1496735" y="645019"/>
                  </a:cubicBezTo>
                  <a:lnTo>
                    <a:pt x="1239388" y="617081"/>
                  </a:lnTo>
                  <a:lnTo>
                    <a:pt x="1062399" y="602164"/>
                  </a:lnTo>
                  <a:cubicBezTo>
                    <a:pt x="781952" y="572658"/>
                    <a:pt x="512552" y="533250"/>
                    <a:pt x="274479" y="476512"/>
                  </a:cubicBezTo>
                  <a:lnTo>
                    <a:pt x="265238" y="473954"/>
                  </a:lnTo>
                  <a:lnTo>
                    <a:pt x="262680" y="473500"/>
                  </a:lnTo>
                  <a:cubicBezTo>
                    <a:pt x="123285" y="446137"/>
                    <a:pt x="37920" y="423235"/>
                    <a:pt x="37920" y="410568"/>
                  </a:cubicBezTo>
                  <a:lnTo>
                    <a:pt x="40608" y="410075"/>
                  </a:lnTo>
                  <a:lnTo>
                    <a:pt x="29072" y="404056"/>
                  </a:lnTo>
                  <a:cubicBezTo>
                    <a:pt x="11987" y="386166"/>
                    <a:pt x="0" y="347921"/>
                    <a:pt x="0" y="328204"/>
                  </a:cubicBezTo>
                  <a:lnTo>
                    <a:pt x="0" y="99897"/>
                  </a:lnTo>
                  <a:lnTo>
                    <a:pt x="41476" y="99262"/>
                  </a:lnTo>
                  <a:lnTo>
                    <a:pt x="13001" y="83407"/>
                  </a:lnTo>
                  <a:cubicBezTo>
                    <a:pt x="7584" y="25570"/>
                    <a:pt x="375542" y="6020"/>
                    <a:pt x="836335" y="1267"/>
                  </a:cubicBezTo>
                  <a:close/>
                </a:path>
              </a:pathLst>
            </a:custGeom>
            <a:grp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3F7C1AD-F128-CD62-4990-B40DC4ED347D}"/>
              </a:ext>
            </a:extLst>
          </p:cNvPr>
          <p:cNvGrpSpPr/>
          <p:nvPr/>
        </p:nvGrpSpPr>
        <p:grpSpPr>
          <a:xfrm flipH="1">
            <a:off x="6797190" y="3360998"/>
            <a:ext cx="731825" cy="414991"/>
            <a:chOff x="8792439" y="4037833"/>
            <a:chExt cx="731825" cy="414991"/>
          </a:xfrm>
        </p:grpSpPr>
        <p:sp>
          <p:nvSpPr>
            <p:cNvPr id="101" name="Block Arc 100">
              <a:extLst>
                <a:ext uri="{FF2B5EF4-FFF2-40B4-BE49-F238E27FC236}">
                  <a16:creationId xmlns:a16="http://schemas.microsoft.com/office/drawing/2014/main" id="{1BEEBAE3-626C-1FE4-5932-DF6B5C0D1992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0ABD9A-E261-1271-AC14-38F33BB3E61C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493">
              <a:extLst>
                <a:ext uri="{FF2B5EF4-FFF2-40B4-BE49-F238E27FC236}">
                  <a16:creationId xmlns:a16="http://schemas.microsoft.com/office/drawing/2014/main" id="{7FD0C7C7-63AE-E788-2B2F-B72637DD4AF8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5" name="emojimouth">
            <a:hlinkClick r:id="" action="ppaction://media"/>
            <a:extLst>
              <a:ext uri="{FF2B5EF4-FFF2-40B4-BE49-F238E27FC236}">
                <a16:creationId xmlns:a16="http://schemas.microsoft.com/office/drawing/2014/main" id="{78E25FC9-B265-F005-FB61-F6E54182E8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7"/>
          <a:srcRect l="49010" t="20632" r="43027" b="69011"/>
          <a:stretch/>
        </p:blipFill>
        <p:spPr>
          <a:xfrm>
            <a:off x="4993466" y="2700909"/>
            <a:ext cx="323586" cy="236726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D904E0DC-B6C2-C3A6-653D-AECEA7B897AF}"/>
              </a:ext>
            </a:extLst>
          </p:cNvPr>
          <p:cNvGrpSpPr/>
          <p:nvPr/>
        </p:nvGrpSpPr>
        <p:grpSpPr>
          <a:xfrm>
            <a:off x="11400937" y="3376230"/>
            <a:ext cx="731825" cy="414991"/>
            <a:chOff x="8792439" y="4037833"/>
            <a:chExt cx="731825" cy="414991"/>
          </a:xfrm>
        </p:grpSpPr>
        <p:sp>
          <p:nvSpPr>
            <p:cNvPr id="74" name="Block Arc 73">
              <a:extLst>
                <a:ext uri="{FF2B5EF4-FFF2-40B4-BE49-F238E27FC236}">
                  <a16:creationId xmlns:a16="http://schemas.microsoft.com/office/drawing/2014/main" id="{E1C89361-B82F-EBA1-DD0A-989136B9B3A7}"/>
                </a:ext>
              </a:extLst>
            </p:cNvPr>
            <p:cNvSpPr/>
            <p:nvPr/>
          </p:nvSpPr>
          <p:spPr>
            <a:xfrm rot="8542811">
              <a:off x="9313559" y="4091284"/>
              <a:ext cx="210705" cy="174611"/>
            </a:xfrm>
            <a:prstGeom prst="blockArc">
              <a:avLst>
                <a:gd name="adj1" fmla="val 9254143"/>
                <a:gd name="adj2" fmla="val 19683396"/>
                <a:gd name="adj3" fmla="val 1564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B5A41CA-160A-7ED4-0C8F-7DD004A72083}"/>
                </a:ext>
              </a:extLst>
            </p:cNvPr>
            <p:cNvSpPr/>
            <p:nvPr/>
          </p:nvSpPr>
          <p:spPr>
            <a:xfrm>
              <a:off x="8792439" y="4333249"/>
              <a:ext cx="728935" cy="11957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493">
              <a:extLst>
                <a:ext uri="{FF2B5EF4-FFF2-40B4-BE49-F238E27FC236}">
                  <a16:creationId xmlns:a16="http://schemas.microsoft.com/office/drawing/2014/main" id="{13545759-43DD-79B7-D512-E627E97E6427}"/>
                </a:ext>
              </a:extLst>
            </p:cNvPr>
            <p:cNvSpPr/>
            <p:nvPr/>
          </p:nvSpPr>
          <p:spPr>
            <a:xfrm>
              <a:off x="8839592" y="4037833"/>
              <a:ext cx="620420" cy="381590"/>
            </a:xfrm>
            <a:custGeom>
              <a:avLst/>
              <a:gdLst>
                <a:gd name="connsiteX0" fmla="*/ 0 w 620419"/>
                <a:gd name="connsiteY0" fmla="*/ 22860 h 45719"/>
                <a:gd name="connsiteX1" fmla="*/ 310210 w 620419"/>
                <a:gd name="connsiteY1" fmla="*/ 0 h 45719"/>
                <a:gd name="connsiteX2" fmla="*/ 620420 w 620419"/>
                <a:gd name="connsiteY2" fmla="*/ 22860 h 45719"/>
                <a:gd name="connsiteX3" fmla="*/ 310210 w 620419"/>
                <a:gd name="connsiteY3" fmla="*/ 45720 h 45719"/>
                <a:gd name="connsiteX4" fmla="*/ 0 w 620419"/>
                <a:gd name="connsiteY4" fmla="*/ 22860 h 45719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  <a:gd name="connsiteX0" fmla="*/ 0 w 620420"/>
                <a:gd name="connsiteY0" fmla="*/ 34880 h 381590"/>
                <a:gd name="connsiteX1" fmla="*/ 310210 w 620420"/>
                <a:gd name="connsiteY1" fmla="*/ 12020 h 381590"/>
                <a:gd name="connsiteX2" fmla="*/ 620420 w 620420"/>
                <a:gd name="connsiteY2" fmla="*/ 34880 h 381590"/>
                <a:gd name="connsiteX3" fmla="*/ 310210 w 620420"/>
                <a:gd name="connsiteY3" fmla="*/ 381590 h 381590"/>
                <a:gd name="connsiteX4" fmla="*/ 0 w 620420"/>
                <a:gd name="connsiteY4" fmla="*/ 34880 h 381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420" h="381590">
                  <a:moveTo>
                    <a:pt x="0" y="34880"/>
                  </a:moveTo>
                  <a:cubicBezTo>
                    <a:pt x="0" y="-26715"/>
                    <a:pt x="138886" y="12020"/>
                    <a:pt x="310210" y="12020"/>
                  </a:cubicBezTo>
                  <a:cubicBezTo>
                    <a:pt x="481534" y="12020"/>
                    <a:pt x="620420" y="22255"/>
                    <a:pt x="620420" y="34880"/>
                  </a:cubicBezTo>
                  <a:cubicBezTo>
                    <a:pt x="620420" y="47505"/>
                    <a:pt x="557734" y="381590"/>
                    <a:pt x="310210" y="381590"/>
                  </a:cubicBezTo>
                  <a:cubicBezTo>
                    <a:pt x="62686" y="381590"/>
                    <a:pt x="0" y="96475"/>
                    <a:pt x="0" y="3488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AIVoiceGenerator_com_25-12-2024T16_16_53_ D">
            <a:hlinkClick r:id="" action="ppaction://media"/>
            <a:extLst>
              <a:ext uri="{FF2B5EF4-FFF2-40B4-BE49-F238E27FC236}">
                <a16:creationId xmlns:a16="http://schemas.microsoft.com/office/drawing/2014/main" id="{5C21CB57-913F-4036-CBB9-0BDB813168E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65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1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17</Words>
  <Application>Microsoft Office PowerPoint</Application>
  <PresentationFormat>Widescreen</PresentationFormat>
  <Paragraphs>17</Paragraphs>
  <Slides>22</Slides>
  <Notes>15</Notes>
  <HiddenSlides>0</HiddenSlides>
  <MMClips>41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Arial Black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hellotuners1@outlook.com</dc:creator>
  <cp:lastModifiedBy>hellotuners1@outlook.com</cp:lastModifiedBy>
  <cp:revision>31</cp:revision>
  <dcterms:created xsi:type="dcterms:W3CDTF">2024-12-24T19:34:04Z</dcterms:created>
  <dcterms:modified xsi:type="dcterms:W3CDTF">2024-12-25T21:39:00Z</dcterms:modified>
</cp:coreProperties>
</file>

<file path=docProps/thumbnail.jpeg>
</file>